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447" autoAdjust="0"/>
  </p:normalViewPr>
  <p:slideViewPr>
    <p:cSldViewPr snapToGrid="0">
      <p:cViewPr varScale="1">
        <p:scale>
          <a:sx n="142" d="100"/>
          <a:sy n="142" d="100"/>
        </p:scale>
        <p:origin x="568" y="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E85BDB-9EB7-46E1-BB82-4EE4059494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46BF3F-E727-49B3-AA38-E6D2A687A5B3}">
      <dgm:prSet/>
      <dgm:spPr/>
      <dgm:t>
        <a:bodyPr/>
        <a:lstStyle/>
        <a:p>
          <a:pPr rtl="0"/>
          <a:r>
            <a:rPr lang="en-GB"/>
            <a:t>Assessor &amp; ERO</a:t>
          </a:r>
        </a:p>
      </dgm:t>
    </dgm:pt>
    <dgm:pt modelId="{4C595795-A0DB-429A-AE95-A123932264F9}" type="parTrans" cxnId="{0C874BD0-7AD9-468D-AED0-CE4A750AB6D2}">
      <dgm:prSet/>
      <dgm:spPr/>
      <dgm:t>
        <a:bodyPr/>
        <a:lstStyle/>
        <a:p>
          <a:endParaRPr lang="en-US"/>
        </a:p>
      </dgm:t>
    </dgm:pt>
    <dgm:pt modelId="{76BA4B4B-E9B4-48A8-9172-6D4C698CB7B9}" type="sibTrans" cxnId="{0C874BD0-7AD9-468D-AED0-CE4A750AB6D2}">
      <dgm:prSet/>
      <dgm:spPr/>
      <dgm:t>
        <a:bodyPr/>
        <a:lstStyle/>
        <a:p>
          <a:endParaRPr lang="en-US"/>
        </a:p>
      </dgm:t>
    </dgm:pt>
    <dgm:pt modelId="{ABA7E8B0-C7F6-426A-B16E-D4607D669551}">
      <dgm:prSet/>
      <dgm:spPr/>
      <dgm:t>
        <a:bodyPr/>
        <a:lstStyle/>
        <a:p>
          <a:pPr rtl="0"/>
          <a:r>
            <a:rPr lang="en-GB" dirty="0"/>
            <a:t>Depute Assessor &amp; ERO</a:t>
          </a:r>
        </a:p>
      </dgm:t>
    </dgm:pt>
    <dgm:pt modelId="{D4615231-E025-463C-8658-FCB57F56DEEA}" type="parTrans" cxnId="{ECBD2B22-DBD9-4FBD-9F3E-326887EDAB47}">
      <dgm:prSet/>
      <dgm:spPr/>
      <dgm:t>
        <a:bodyPr/>
        <a:lstStyle/>
        <a:p>
          <a:endParaRPr lang="en-US"/>
        </a:p>
      </dgm:t>
    </dgm:pt>
    <dgm:pt modelId="{5B624BCE-E6E0-4C11-BB6F-E98E78066C1C}" type="sibTrans" cxnId="{ECBD2B22-DBD9-4FBD-9F3E-326887EDAB47}">
      <dgm:prSet/>
      <dgm:spPr/>
      <dgm:t>
        <a:bodyPr/>
        <a:lstStyle/>
        <a:p>
          <a:endParaRPr lang="en-US"/>
        </a:p>
      </dgm:t>
    </dgm:pt>
    <dgm:pt modelId="{4AB7B017-4794-4816-8330-3EF6FA97D0FF}">
      <dgm:prSet/>
      <dgm:spPr/>
      <dgm:t>
        <a:bodyPr/>
        <a:lstStyle/>
        <a:p>
          <a:pPr rtl="0"/>
          <a:r>
            <a:rPr lang="en-GB" dirty="0"/>
            <a:t>Systems Officer</a:t>
          </a:r>
        </a:p>
      </dgm:t>
    </dgm:pt>
    <dgm:pt modelId="{2CFF3425-E8CA-4C7F-BE19-862C5F6BF494}" type="parTrans" cxnId="{D3B457A1-5EE2-486E-876D-40DEB42B5FCC}">
      <dgm:prSet/>
      <dgm:spPr/>
      <dgm:t>
        <a:bodyPr/>
        <a:lstStyle/>
        <a:p>
          <a:endParaRPr lang="en-US"/>
        </a:p>
      </dgm:t>
    </dgm:pt>
    <dgm:pt modelId="{44BC4A5E-C28C-40BE-B5A6-D91C16B00C3B}" type="sibTrans" cxnId="{D3B457A1-5EE2-486E-876D-40DEB42B5FCC}">
      <dgm:prSet/>
      <dgm:spPr/>
      <dgm:t>
        <a:bodyPr/>
        <a:lstStyle/>
        <a:p>
          <a:endParaRPr lang="en-US"/>
        </a:p>
      </dgm:t>
    </dgm:pt>
    <dgm:pt modelId="{DCE93602-ED58-4149-8C65-13BDAF7F2565}">
      <dgm:prSet/>
      <dgm:spPr/>
      <dgm:t>
        <a:bodyPr/>
        <a:lstStyle/>
        <a:p>
          <a:pPr rtl="0"/>
          <a:r>
            <a:rPr lang="en-GB" dirty="0"/>
            <a:t>Systems Programmer</a:t>
          </a:r>
        </a:p>
      </dgm:t>
    </dgm:pt>
    <dgm:pt modelId="{6915D614-21D2-4050-BCBC-4D914071337B}" type="parTrans" cxnId="{64E61A10-FC77-4AF3-B729-23C51D8EAF30}">
      <dgm:prSet/>
      <dgm:spPr/>
      <dgm:t>
        <a:bodyPr/>
        <a:lstStyle/>
        <a:p>
          <a:endParaRPr lang="en-US"/>
        </a:p>
      </dgm:t>
    </dgm:pt>
    <dgm:pt modelId="{94DC3C4C-8E38-4F75-B091-B1C6AADAD2B0}" type="sibTrans" cxnId="{64E61A10-FC77-4AF3-B729-23C51D8EAF30}">
      <dgm:prSet/>
      <dgm:spPr/>
      <dgm:t>
        <a:bodyPr/>
        <a:lstStyle/>
        <a:p>
          <a:endParaRPr lang="en-US"/>
        </a:p>
      </dgm:t>
    </dgm:pt>
    <dgm:pt modelId="{D527FAF8-76C1-4A44-8B81-CA033AF01C34}">
      <dgm:prSet/>
      <dgm:spPr/>
      <dgm:t>
        <a:bodyPr/>
        <a:lstStyle/>
        <a:p>
          <a:pPr rtl="0"/>
          <a:r>
            <a:rPr lang="en-GB"/>
            <a:t>Principal Admin Officer</a:t>
          </a:r>
        </a:p>
      </dgm:t>
    </dgm:pt>
    <dgm:pt modelId="{E7AA07CB-E97B-427E-B574-A7E4604B81DE}" type="parTrans" cxnId="{9B72743B-4CF3-4345-94D9-A12FECE29AC2}">
      <dgm:prSet/>
      <dgm:spPr/>
      <dgm:t>
        <a:bodyPr/>
        <a:lstStyle/>
        <a:p>
          <a:endParaRPr lang="en-US"/>
        </a:p>
      </dgm:t>
    </dgm:pt>
    <dgm:pt modelId="{3BD28F23-3913-4207-8814-093C3D26BA8E}" type="sibTrans" cxnId="{9B72743B-4CF3-4345-94D9-A12FECE29AC2}">
      <dgm:prSet/>
      <dgm:spPr/>
      <dgm:t>
        <a:bodyPr/>
        <a:lstStyle/>
        <a:p>
          <a:endParaRPr lang="en-US"/>
        </a:p>
      </dgm:t>
    </dgm:pt>
    <dgm:pt modelId="{E2C344DC-9F83-4A34-BFED-E73780404185}">
      <dgm:prSet/>
      <dgm:spPr/>
      <dgm:t>
        <a:bodyPr/>
        <a:lstStyle/>
        <a:p>
          <a:pPr rtl="0"/>
          <a:r>
            <a:rPr lang="en-GB"/>
            <a:t>Admin Manager</a:t>
          </a:r>
        </a:p>
      </dgm:t>
    </dgm:pt>
    <dgm:pt modelId="{C629B9FF-8CF5-4160-A688-844E00BFBA00}" type="parTrans" cxnId="{BE933CDE-41EA-4FC0-B9DA-6C32F99E76F9}">
      <dgm:prSet/>
      <dgm:spPr/>
      <dgm:t>
        <a:bodyPr/>
        <a:lstStyle/>
        <a:p>
          <a:endParaRPr lang="en-US"/>
        </a:p>
      </dgm:t>
    </dgm:pt>
    <dgm:pt modelId="{379E7991-62CA-411D-8B60-3E84F228BB8F}" type="sibTrans" cxnId="{BE933CDE-41EA-4FC0-B9DA-6C32F99E76F9}">
      <dgm:prSet/>
      <dgm:spPr/>
      <dgm:t>
        <a:bodyPr/>
        <a:lstStyle/>
        <a:p>
          <a:endParaRPr lang="en-US"/>
        </a:p>
      </dgm:t>
    </dgm:pt>
    <dgm:pt modelId="{EF69D07D-AB87-4EE1-AA00-F9CE2CFB7CB5}">
      <dgm:prSet/>
      <dgm:spPr/>
      <dgm:t>
        <a:bodyPr/>
        <a:lstStyle/>
        <a:p>
          <a:pPr rtl="0"/>
          <a:r>
            <a:rPr lang="en-GB"/>
            <a:t>Secretary</a:t>
          </a:r>
        </a:p>
      </dgm:t>
    </dgm:pt>
    <dgm:pt modelId="{8E58B7B9-AC4C-4415-8775-D86E18CC306C}" type="parTrans" cxnId="{8404D102-9D02-4A04-B33E-2E0EEA4CB66D}">
      <dgm:prSet/>
      <dgm:spPr/>
      <dgm:t>
        <a:bodyPr/>
        <a:lstStyle/>
        <a:p>
          <a:endParaRPr lang="en-US"/>
        </a:p>
      </dgm:t>
    </dgm:pt>
    <dgm:pt modelId="{346F4957-3590-4CDB-8AFE-2FB1204276E3}" type="sibTrans" cxnId="{8404D102-9D02-4A04-B33E-2E0EEA4CB66D}">
      <dgm:prSet/>
      <dgm:spPr/>
      <dgm:t>
        <a:bodyPr/>
        <a:lstStyle/>
        <a:p>
          <a:endParaRPr lang="en-US"/>
        </a:p>
      </dgm:t>
    </dgm:pt>
    <dgm:pt modelId="{5337208A-C455-4272-9DD1-71EBF849AA0E}">
      <dgm:prSet/>
      <dgm:spPr/>
      <dgm:t>
        <a:bodyPr/>
        <a:lstStyle/>
        <a:p>
          <a:pPr rtl="0"/>
          <a:r>
            <a:rPr lang="en-GB" dirty="0"/>
            <a:t>Caretaker</a:t>
          </a:r>
        </a:p>
      </dgm:t>
    </dgm:pt>
    <dgm:pt modelId="{E8D8DC58-9A59-4675-BA63-412F0D76DFDF}" type="parTrans" cxnId="{66F172D9-8F35-45CB-A4B5-1F5CC09024D3}">
      <dgm:prSet/>
      <dgm:spPr/>
      <dgm:t>
        <a:bodyPr/>
        <a:lstStyle/>
        <a:p>
          <a:endParaRPr lang="en-US"/>
        </a:p>
      </dgm:t>
    </dgm:pt>
    <dgm:pt modelId="{A9C9AEAD-1155-4766-9802-894EB37C1BF7}" type="sibTrans" cxnId="{66F172D9-8F35-45CB-A4B5-1F5CC09024D3}">
      <dgm:prSet/>
      <dgm:spPr/>
      <dgm:t>
        <a:bodyPr/>
        <a:lstStyle/>
        <a:p>
          <a:endParaRPr lang="en-US"/>
        </a:p>
      </dgm:t>
    </dgm:pt>
    <dgm:pt modelId="{9CE83A45-1EF8-44A6-B5D2-B66CDDBE4C87}">
      <dgm:prSet/>
      <dgm:spPr/>
      <dgm:t>
        <a:bodyPr/>
        <a:lstStyle/>
        <a:p>
          <a:pPr rtl="0"/>
          <a:r>
            <a:rPr lang="en-GB" dirty="0"/>
            <a:t>Admin Officer (Grade 6)</a:t>
          </a:r>
        </a:p>
      </dgm:t>
    </dgm:pt>
    <dgm:pt modelId="{CCB63C8C-E404-4AA0-BFCE-A9053FA0E299}" type="parTrans" cxnId="{9FE27C65-C02D-4419-90BB-98ABD8A85B1F}">
      <dgm:prSet/>
      <dgm:spPr/>
      <dgm:t>
        <a:bodyPr/>
        <a:lstStyle/>
        <a:p>
          <a:endParaRPr lang="en-US"/>
        </a:p>
      </dgm:t>
    </dgm:pt>
    <dgm:pt modelId="{DC81A2A4-937E-4867-943A-B65AE9760C3C}" type="sibTrans" cxnId="{9FE27C65-C02D-4419-90BB-98ABD8A85B1F}">
      <dgm:prSet/>
      <dgm:spPr/>
      <dgm:t>
        <a:bodyPr/>
        <a:lstStyle/>
        <a:p>
          <a:endParaRPr lang="en-US"/>
        </a:p>
      </dgm:t>
    </dgm:pt>
    <dgm:pt modelId="{FB3A288D-9C60-4E29-AA1D-AF0A38513606}">
      <dgm:prSet/>
      <dgm:spPr/>
      <dgm:t>
        <a:bodyPr/>
        <a:lstStyle/>
        <a:p>
          <a:pPr rtl="0"/>
          <a:r>
            <a:rPr lang="en-GB" dirty="0"/>
            <a:t>Admin Officer (Grade 5) (2 Posts)</a:t>
          </a:r>
        </a:p>
      </dgm:t>
    </dgm:pt>
    <dgm:pt modelId="{6D0C0AE3-29D3-46FA-B5FC-6B49B863A7A6}" type="parTrans" cxnId="{B630DEDC-65F3-4B19-ABDC-E16B94F3CBA4}">
      <dgm:prSet/>
      <dgm:spPr/>
      <dgm:t>
        <a:bodyPr/>
        <a:lstStyle/>
        <a:p>
          <a:endParaRPr lang="en-US"/>
        </a:p>
      </dgm:t>
    </dgm:pt>
    <dgm:pt modelId="{14083338-F8D0-4595-AD24-4C86968339D6}" type="sibTrans" cxnId="{B630DEDC-65F3-4B19-ABDC-E16B94F3CBA4}">
      <dgm:prSet/>
      <dgm:spPr/>
      <dgm:t>
        <a:bodyPr/>
        <a:lstStyle/>
        <a:p>
          <a:endParaRPr lang="en-US"/>
        </a:p>
      </dgm:t>
    </dgm:pt>
    <dgm:pt modelId="{2855100F-5392-40D2-83CC-4BF055E3CFCF}">
      <dgm:prSet/>
      <dgm:spPr/>
      <dgm:t>
        <a:bodyPr/>
        <a:lstStyle/>
        <a:p>
          <a:pPr rtl="0"/>
          <a:r>
            <a:rPr lang="en-GB" dirty="0"/>
            <a:t>Admin Assistant (2.7 Posts)</a:t>
          </a:r>
        </a:p>
      </dgm:t>
    </dgm:pt>
    <dgm:pt modelId="{2EFADDC3-2482-4B9C-B71C-A2F6EBCA71A4}" type="parTrans" cxnId="{B1ED3E3B-71A5-4329-8418-2F9B601A011C}">
      <dgm:prSet/>
      <dgm:spPr/>
      <dgm:t>
        <a:bodyPr/>
        <a:lstStyle/>
        <a:p>
          <a:endParaRPr lang="en-US"/>
        </a:p>
      </dgm:t>
    </dgm:pt>
    <dgm:pt modelId="{F9ED207D-A8AC-4370-95AF-9288F4AFDA71}" type="sibTrans" cxnId="{B1ED3E3B-71A5-4329-8418-2F9B601A011C}">
      <dgm:prSet/>
      <dgm:spPr/>
      <dgm:t>
        <a:bodyPr/>
        <a:lstStyle/>
        <a:p>
          <a:endParaRPr lang="en-US"/>
        </a:p>
      </dgm:t>
    </dgm:pt>
    <dgm:pt modelId="{932A21E2-9A9E-4B1E-8411-FABDB9887F8F}">
      <dgm:prSet/>
      <dgm:spPr/>
      <dgm:t>
        <a:bodyPr/>
        <a:lstStyle/>
        <a:p>
          <a:pPr rtl="0"/>
          <a:r>
            <a:rPr lang="en-GB" dirty="0"/>
            <a:t>Clerical Assistants (5 Posts)</a:t>
          </a:r>
        </a:p>
      </dgm:t>
    </dgm:pt>
    <dgm:pt modelId="{C4A8A877-5630-40C0-B6B9-593D5764E807}" type="parTrans" cxnId="{BE084E78-B930-46F3-9EDB-8A28ACBC1590}">
      <dgm:prSet/>
      <dgm:spPr/>
      <dgm:t>
        <a:bodyPr/>
        <a:lstStyle/>
        <a:p>
          <a:endParaRPr lang="en-US"/>
        </a:p>
      </dgm:t>
    </dgm:pt>
    <dgm:pt modelId="{D0387B6F-CAB7-4D2B-AA6A-E7604E0D55DB}" type="sibTrans" cxnId="{BE084E78-B930-46F3-9EDB-8A28ACBC1590}">
      <dgm:prSet/>
      <dgm:spPr/>
      <dgm:t>
        <a:bodyPr/>
        <a:lstStyle/>
        <a:p>
          <a:endParaRPr lang="en-US"/>
        </a:p>
      </dgm:t>
    </dgm:pt>
    <dgm:pt modelId="{A8DE4725-D843-4802-854B-9579C6D06957}">
      <dgm:prSet/>
      <dgm:spPr/>
      <dgm:t>
        <a:bodyPr/>
        <a:lstStyle/>
        <a:p>
          <a:pPr rtl="0"/>
          <a:r>
            <a:rPr lang="en-GB" dirty="0"/>
            <a:t>Admin Officer (Grade 6)</a:t>
          </a:r>
        </a:p>
      </dgm:t>
    </dgm:pt>
    <dgm:pt modelId="{5BB0D9D3-0918-4AC2-8A59-8857C7E520C0}" type="parTrans" cxnId="{7B35D704-E7FF-41AE-AA2D-6C268C6C54BE}">
      <dgm:prSet/>
      <dgm:spPr/>
      <dgm:t>
        <a:bodyPr/>
        <a:lstStyle/>
        <a:p>
          <a:endParaRPr lang="en-US"/>
        </a:p>
      </dgm:t>
    </dgm:pt>
    <dgm:pt modelId="{315173FA-4159-4DA0-946B-062C3F29D834}" type="sibTrans" cxnId="{7B35D704-E7FF-41AE-AA2D-6C268C6C54BE}">
      <dgm:prSet/>
      <dgm:spPr/>
      <dgm:t>
        <a:bodyPr/>
        <a:lstStyle/>
        <a:p>
          <a:endParaRPr lang="en-US"/>
        </a:p>
      </dgm:t>
    </dgm:pt>
    <dgm:pt modelId="{C0A8176A-F9F9-4438-ACD4-04D81DFCD741}">
      <dgm:prSet/>
      <dgm:spPr/>
      <dgm:t>
        <a:bodyPr/>
        <a:lstStyle/>
        <a:p>
          <a:pPr rtl="0"/>
          <a:r>
            <a:rPr lang="en-GB" dirty="0"/>
            <a:t>Admin Officer (Grade 5)</a:t>
          </a:r>
        </a:p>
      </dgm:t>
    </dgm:pt>
    <dgm:pt modelId="{95A8B821-6FF9-42E3-8FBD-58C9508C2FCA}" type="parTrans" cxnId="{A240DD6C-EF44-4337-8027-B15F792CBE69}">
      <dgm:prSet/>
      <dgm:spPr/>
      <dgm:t>
        <a:bodyPr/>
        <a:lstStyle/>
        <a:p>
          <a:endParaRPr lang="en-US"/>
        </a:p>
      </dgm:t>
    </dgm:pt>
    <dgm:pt modelId="{3CF4999A-2581-4D59-96D3-83DEAFE6181D}" type="sibTrans" cxnId="{A240DD6C-EF44-4337-8027-B15F792CBE69}">
      <dgm:prSet/>
      <dgm:spPr/>
      <dgm:t>
        <a:bodyPr/>
        <a:lstStyle/>
        <a:p>
          <a:endParaRPr lang="en-US"/>
        </a:p>
      </dgm:t>
    </dgm:pt>
    <dgm:pt modelId="{B726E635-29A6-4539-978A-8116FF4DB8BF}">
      <dgm:prSet/>
      <dgm:spPr/>
      <dgm:t>
        <a:bodyPr/>
        <a:lstStyle/>
        <a:p>
          <a:pPr rtl="0"/>
          <a:r>
            <a:rPr lang="en-GB" dirty="0"/>
            <a:t>Admin Assistant (2 Posts)</a:t>
          </a:r>
        </a:p>
      </dgm:t>
    </dgm:pt>
    <dgm:pt modelId="{35F10F68-5B9E-4205-BBAF-142411710F06}" type="parTrans" cxnId="{C8209D5B-1CD7-487A-98A2-3CA8B87B5208}">
      <dgm:prSet/>
      <dgm:spPr/>
      <dgm:t>
        <a:bodyPr/>
        <a:lstStyle/>
        <a:p>
          <a:endParaRPr lang="en-US"/>
        </a:p>
      </dgm:t>
    </dgm:pt>
    <dgm:pt modelId="{7E928E86-1703-4C51-8DB5-75611489080A}" type="sibTrans" cxnId="{C8209D5B-1CD7-487A-98A2-3CA8B87B5208}">
      <dgm:prSet/>
      <dgm:spPr/>
      <dgm:t>
        <a:bodyPr/>
        <a:lstStyle/>
        <a:p>
          <a:endParaRPr lang="en-US"/>
        </a:p>
      </dgm:t>
    </dgm:pt>
    <dgm:pt modelId="{14A58181-96BF-4A6F-B286-34C5D9E9DF07}">
      <dgm:prSet/>
      <dgm:spPr/>
      <dgm:t>
        <a:bodyPr/>
        <a:lstStyle/>
        <a:p>
          <a:pPr rtl="0"/>
          <a:r>
            <a:rPr lang="en-GB" dirty="0"/>
            <a:t>Clerical Assistants (4.5 Posts)</a:t>
          </a:r>
        </a:p>
      </dgm:t>
    </dgm:pt>
    <dgm:pt modelId="{0160A204-9577-4B2E-BBF2-63AEC7377F95}" type="parTrans" cxnId="{F730E829-6953-4FF6-BAD5-6834F1EE7738}">
      <dgm:prSet/>
      <dgm:spPr/>
      <dgm:t>
        <a:bodyPr/>
        <a:lstStyle/>
        <a:p>
          <a:endParaRPr lang="en-US"/>
        </a:p>
      </dgm:t>
    </dgm:pt>
    <dgm:pt modelId="{B432915A-FC16-45AE-A360-B4B583EFDBED}" type="sibTrans" cxnId="{F730E829-6953-4FF6-BAD5-6834F1EE7738}">
      <dgm:prSet/>
      <dgm:spPr/>
      <dgm:t>
        <a:bodyPr/>
        <a:lstStyle/>
        <a:p>
          <a:endParaRPr lang="en-US"/>
        </a:p>
      </dgm:t>
    </dgm:pt>
    <dgm:pt modelId="{8F108DB2-20D1-428D-85E8-0B9451DE978F}">
      <dgm:prSet/>
      <dgm:spPr/>
      <dgm:t>
        <a:bodyPr/>
        <a:lstStyle/>
        <a:p>
          <a:pPr rtl="0"/>
          <a:r>
            <a:rPr lang="en-GB"/>
            <a:t>Divisional Assessor</a:t>
          </a:r>
        </a:p>
      </dgm:t>
    </dgm:pt>
    <dgm:pt modelId="{FBE61A3D-3035-49AD-AD51-F7127EE2BDE6}" type="parTrans" cxnId="{90CAA96C-79DF-4593-85EC-E07A5EB493EC}">
      <dgm:prSet/>
      <dgm:spPr/>
      <dgm:t>
        <a:bodyPr/>
        <a:lstStyle/>
        <a:p>
          <a:endParaRPr lang="en-US"/>
        </a:p>
      </dgm:t>
    </dgm:pt>
    <dgm:pt modelId="{D55D5191-5A31-4E66-90CA-1EB292BECB86}" type="sibTrans" cxnId="{90CAA96C-79DF-4593-85EC-E07A5EB493EC}">
      <dgm:prSet/>
      <dgm:spPr/>
      <dgm:t>
        <a:bodyPr/>
        <a:lstStyle/>
        <a:p>
          <a:endParaRPr lang="en-US"/>
        </a:p>
      </dgm:t>
    </dgm:pt>
    <dgm:pt modelId="{AA0F291A-64B8-4741-8D38-E12A15E73DD4}">
      <dgm:prSet/>
      <dgm:spPr/>
      <dgm:t>
        <a:bodyPr/>
        <a:lstStyle/>
        <a:p>
          <a:pPr rtl="0"/>
          <a:r>
            <a:rPr lang="en-GB"/>
            <a:t>Divisional Valuer</a:t>
          </a:r>
        </a:p>
      </dgm:t>
    </dgm:pt>
    <dgm:pt modelId="{346F8C6C-1919-414F-8050-B1705D599764}" type="parTrans" cxnId="{85E06053-B774-4597-BF4D-20DAB405D551}">
      <dgm:prSet/>
      <dgm:spPr/>
      <dgm:t>
        <a:bodyPr/>
        <a:lstStyle/>
        <a:p>
          <a:endParaRPr lang="en-US"/>
        </a:p>
      </dgm:t>
    </dgm:pt>
    <dgm:pt modelId="{801AEE76-014E-445C-9DB8-C91F7FB6548D}" type="sibTrans" cxnId="{85E06053-B774-4597-BF4D-20DAB405D551}">
      <dgm:prSet/>
      <dgm:spPr/>
      <dgm:t>
        <a:bodyPr/>
        <a:lstStyle/>
        <a:p>
          <a:endParaRPr lang="en-US"/>
        </a:p>
      </dgm:t>
    </dgm:pt>
    <dgm:pt modelId="{276AB2D5-FE19-4C7C-889B-FBC3D0610AC4}">
      <dgm:prSet/>
      <dgm:spPr/>
      <dgm:t>
        <a:bodyPr/>
        <a:lstStyle/>
        <a:p>
          <a:pPr rtl="0"/>
          <a:r>
            <a:rPr lang="en-GB" dirty="0" err="1"/>
            <a:t>Valuer</a:t>
          </a:r>
          <a:r>
            <a:rPr lang="en-GB" dirty="0"/>
            <a:t>/Trainee </a:t>
          </a:r>
          <a:r>
            <a:rPr lang="en-GB" dirty="0" err="1"/>
            <a:t>Valuers</a:t>
          </a:r>
          <a:r>
            <a:rPr lang="en-GB" dirty="0"/>
            <a:t> (3 Posts)</a:t>
          </a:r>
        </a:p>
      </dgm:t>
    </dgm:pt>
    <dgm:pt modelId="{6380DCC3-B507-45FC-8D8C-E51D487B47EF}" type="parTrans" cxnId="{FE074B6F-458B-48F8-8634-C7FA83A3214B}">
      <dgm:prSet/>
      <dgm:spPr/>
      <dgm:t>
        <a:bodyPr/>
        <a:lstStyle/>
        <a:p>
          <a:endParaRPr lang="en-US"/>
        </a:p>
      </dgm:t>
    </dgm:pt>
    <dgm:pt modelId="{A525B866-ECF9-48CA-A071-08B31A6144B6}" type="sibTrans" cxnId="{FE074B6F-458B-48F8-8634-C7FA83A3214B}">
      <dgm:prSet/>
      <dgm:spPr/>
      <dgm:t>
        <a:bodyPr/>
        <a:lstStyle/>
        <a:p>
          <a:endParaRPr lang="en-US"/>
        </a:p>
      </dgm:t>
    </dgm:pt>
    <dgm:pt modelId="{6C4A1E04-1164-4934-BA21-A3626B073FCA}">
      <dgm:prSet/>
      <dgm:spPr/>
      <dgm:t>
        <a:bodyPr/>
        <a:lstStyle/>
        <a:p>
          <a:pPr rtl="0"/>
          <a:r>
            <a:rPr lang="en-GB" dirty="0"/>
            <a:t>Technician/Trainee Technicians (2 Posts)</a:t>
          </a:r>
        </a:p>
      </dgm:t>
    </dgm:pt>
    <dgm:pt modelId="{B2E75F09-336B-444C-9731-0D6BC281E8EF}" type="parTrans" cxnId="{9C52EBD4-C661-4BD0-8F06-7937271FCBAC}">
      <dgm:prSet/>
      <dgm:spPr/>
      <dgm:t>
        <a:bodyPr/>
        <a:lstStyle/>
        <a:p>
          <a:endParaRPr lang="en-US"/>
        </a:p>
      </dgm:t>
    </dgm:pt>
    <dgm:pt modelId="{4B1A0D02-61E4-46B1-B0FD-1ECE87ADD8E1}" type="sibTrans" cxnId="{9C52EBD4-C661-4BD0-8F06-7937271FCBAC}">
      <dgm:prSet/>
      <dgm:spPr/>
      <dgm:t>
        <a:bodyPr/>
        <a:lstStyle/>
        <a:p>
          <a:endParaRPr lang="en-US"/>
        </a:p>
      </dgm:t>
    </dgm:pt>
    <dgm:pt modelId="{79C73D1C-5614-42C1-997D-DC0FC9313EE4}">
      <dgm:prSet/>
      <dgm:spPr/>
      <dgm:t>
        <a:bodyPr/>
        <a:lstStyle/>
        <a:p>
          <a:pPr rtl="0"/>
          <a:r>
            <a:rPr lang="en-GB" dirty="0"/>
            <a:t>Divisional </a:t>
          </a:r>
          <a:r>
            <a:rPr lang="en-GB" dirty="0" err="1"/>
            <a:t>Valuer</a:t>
          </a:r>
          <a:endParaRPr lang="en-GB" dirty="0"/>
        </a:p>
      </dgm:t>
    </dgm:pt>
    <dgm:pt modelId="{A48FD0C2-C29E-4068-891D-D3DE381E062D}" type="parTrans" cxnId="{D9D82C2C-CAD8-4308-8B3A-6962214E93F4}">
      <dgm:prSet/>
      <dgm:spPr/>
      <dgm:t>
        <a:bodyPr/>
        <a:lstStyle/>
        <a:p>
          <a:endParaRPr lang="en-US"/>
        </a:p>
      </dgm:t>
    </dgm:pt>
    <dgm:pt modelId="{AADE0EA9-6F2F-4293-960A-430407EDBA6F}" type="sibTrans" cxnId="{D9D82C2C-CAD8-4308-8B3A-6962214E93F4}">
      <dgm:prSet/>
      <dgm:spPr/>
      <dgm:t>
        <a:bodyPr/>
        <a:lstStyle/>
        <a:p>
          <a:endParaRPr lang="en-US"/>
        </a:p>
      </dgm:t>
    </dgm:pt>
    <dgm:pt modelId="{65857B6B-4E55-4782-AA00-668F254A3F3E}">
      <dgm:prSet/>
      <dgm:spPr/>
      <dgm:t>
        <a:bodyPr/>
        <a:lstStyle/>
        <a:p>
          <a:pPr rtl="0"/>
          <a:r>
            <a:rPr lang="en-GB" dirty="0" err="1"/>
            <a:t>Valuer</a:t>
          </a:r>
          <a:r>
            <a:rPr lang="en-GB" dirty="0"/>
            <a:t>/Trainee </a:t>
          </a:r>
          <a:r>
            <a:rPr lang="en-GB" dirty="0" err="1"/>
            <a:t>Valuers</a:t>
          </a:r>
          <a:r>
            <a:rPr lang="en-GB" dirty="0"/>
            <a:t> (3 Posts)</a:t>
          </a:r>
        </a:p>
      </dgm:t>
    </dgm:pt>
    <dgm:pt modelId="{73BDF17F-E89E-49B9-BAB8-B8A7A6F17092}" type="parTrans" cxnId="{3E9AFD43-94D0-49DB-A039-A8E424274F78}">
      <dgm:prSet/>
      <dgm:spPr/>
      <dgm:t>
        <a:bodyPr/>
        <a:lstStyle/>
        <a:p>
          <a:endParaRPr lang="en-US"/>
        </a:p>
      </dgm:t>
    </dgm:pt>
    <dgm:pt modelId="{ECEBE51E-5E77-4ECA-A869-2BE9B29A95A4}" type="sibTrans" cxnId="{3E9AFD43-94D0-49DB-A039-A8E424274F78}">
      <dgm:prSet/>
      <dgm:spPr/>
      <dgm:t>
        <a:bodyPr/>
        <a:lstStyle/>
        <a:p>
          <a:endParaRPr lang="en-US"/>
        </a:p>
      </dgm:t>
    </dgm:pt>
    <dgm:pt modelId="{596F8218-DC96-49C2-B4A4-6DCD3BBDC62D}">
      <dgm:prSet/>
      <dgm:spPr/>
      <dgm:t>
        <a:bodyPr/>
        <a:lstStyle/>
        <a:p>
          <a:pPr rtl="0"/>
          <a:r>
            <a:rPr lang="en-GB" dirty="0"/>
            <a:t>Technician/Trainee Technicians (2 Posts)</a:t>
          </a:r>
        </a:p>
      </dgm:t>
    </dgm:pt>
    <dgm:pt modelId="{3DE78976-0DF5-4856-A89A-849AA3DF5045}" type="parTrans" cxnId="{14B0E08F-9EFB-4A93-A1BA-C1577709FBA9}">
      <dgm:prSet/>
      <dgm:spPr/>
      <dgm:t>
        <a:bodyPr/>
        <a:lstStyle/>
        <a:p>
          <a:endParaRPr lang="en-US"/>
        </a:p>
      </dgm:t>
    </dgm:pt>
    <dgm:pt modelId="{4B9FA764-4838-491C-8DBD-BCE7B1B495C3}" type="sibTrans" cxnId="{14B0E08F-9EFB-4A93-A1BA-C1577709FBA9}">
      <dgm:prSet/>
      <dgm:spPr/>
      <dgm:t>
        <a:bodyPr/>
        <a:lstStyle/>
        <a:p>
          <a:endParaRPr lang="en-US"/>
        </a:p>
      </dgm:t>
    </dgm:pt>
    <dgm:pt modelId="{43388F19-84F4-4DE7-8B41-A1A39D67A31F}">
      <dgm:prSet/>
      <dgm:spPr/>
      <dgm:t>
        <a:bodyPr/>
        <a:lstStyle/>
        <a:p>
          <a:pPr rtl="0"/>
          <a:r>
            <a:rPr lang="en-GB" dirty="0"/>
            <a:t>Divisional Assessor</a:t>
          </a:r>
        </a:p>
      </dgm:t>
    </dgm:pt>
    <dgm:pt modelId="{BD3BD0CA-B9DD-48E5-BFAF-0CE05439FC00}" type="parTrans" cxnId="{B32A0CB4-490F-4025-8A2F-90BB4A83B188}">
      <dgm:prSet/>
      <dgm:spPr/>
      <dgm:t>
        <a:bodyPr/>
        <a:lstStyle/>
        <a:p>
          <a:endParaRPr lang="en-US"/>
        </a:p>
      </dgm:t>
    </dgm:pt>
    <dgm:pt modelId="{4F704135-37D8-4D2B-80FF-A47E7D8B4D65}" type="sibTrans" cxnId="{B32A0CB4-490F-4025-8A2F-90BB4A83B188}">
      <dgm:prSet/>
      <dgm:spPr/>
      <dgm:t>
        <a:bodyPr/>
        <a:lstStyle/>
        <a:p>
          <a:endParaRPr lang="en-US"/>
        </a:p>
      </dgm:t>
    </dgm:pt>
    <dgm:pt modelId="{256F96F9-5B8C-41E9-B153-CC118D26E540}">
      <dgm:prSet/>
      <dgm:spPr/>
      <dgm:t>
        <a:bodyPr/>
        <a:lstStyle/>
        <a:p>
          <a:pPr rtl="0"/>
          <a:r>
            <a:rPr lang="en-GB" dirty="0"/>
            <a:t>Divisional </a:t>
          </a:r>
          <a:r>
            <a:rPr lang="en-GB" dirty="0" err="1"/>
            <a:t>Valuer</a:t>
          </a:r>
          <a:endParaRPr lang="en-GB" dirty="0"/>
        </a:p>
      </dgm:t>
    </dgm:pt>
    <dgm:pt modelId="{D5B41A6B-62FF-477F-BCEF-813F3BA6A94E}" type="parTrans" cxnId="{8C777F69-192C-459C-AA65-32DD4A36AC86}">
      <dgm:prSet/>
      <dgm:spPr/>
      <dgm:t>
        <a:bodyPr/>
        <a:lstStyle/>
        <a:p>
          <a:endParaRPr lang="en-US"/>
        </a:p>
      </dgm:t>
    </dgm:pt>
    <dgm:pt modelId="{4544DE83-CF47-47F8-A71E-65CB2D9A5A1A}" type="sibTrans" cxnId="{8C777F69-192C-459C-AA65-32DD4A36AC86}">
      <dgm:prSet/>
      <dgm:spPr/>
      <dgm:t>
        <a:bodyPr/>
        <a:lstStyle/>
        <a:p>
          <a:endParaRPr lang="en-US"/>
        </a:p>
      </dgm:t>
    </dgm:pt>
    <dgm:pt modelId="{58F0B953-E932-4BCA-B306-E188BF198480}">
      <dgm:prSet/>
      <dgm:spPr/>
      <dgm:t>
        <a:bodyPr/>
        <a:lstStyle/>
        <a:p>
          <a:pPr rtl="0"/>
          <a:r>
            <a:rPr lang="en-GB" dirty="0" err="1"/>
            <a:t>Valuer</a:t>
          </a:r>
          <a:r>
            <a:rPr lang="en-GB" dirty="0"/>
            <a:t>/Trainee </a:t>
          </a:r>
          <a:r>
            <a:rPr lang="en-GB" dirty="0" err="1"/>
            <a:t>Valuers</a:t>
          </a:r>
          <a:r>
            <a:rPr lang="en-GB" dirty="0"/>
            <a:t> (3.9 Posts)</a:t>
          </a:r>
        </a:p>
      </dgm:t>
    </dgm:pt>
    <dgm:pt modelId="{9D498246-D88D-470C-96F8-4C9DBECF92E1}" type="parTrans" cxnId="{86107A04-035D-4F23-B8E5-4DBB673C03AB}">
      <dgm:prSet/>
      <dgm:spPr/>
      <dgm:t>
        <a:bodyPr/>
        <a:lstStyle/>
        <a:p>
          <a:endParaRPr lang="en-US"/>
        </a:p>
      </dgm:t>
    </dgm:pt>
    <dgm:pt modelId="{66C7B229-9912-44D0-BF8C-714A7F3791F8}" type="sibTrans" cxnId="{86107A04-035D-4F23-B8E5-4DBB673C03AB}">
      <dgm:prSet/>
      <dgm:spPr/>
      <dgm:t>
        <a:bodyPr/>
        <a:lstStyle/>
        <a:p>
          <a:endParaRPr lang="en-US"/>
        </a:p>
      </dgm:t>
    </dgm:pt>
    <dgm:pt modelId="{7B46486A-EEBC-472F-9789-9DE508C2F616}">
      <dgm:prSet/>
      <dgm:spPr/>
      <dgm:t>
        <a:bodyPr/>
        <a:lstStyle/>
        <a:p>
          <a:pPr rtl="0"/>
          <a:r>
            <a:rPr lang="en-GB" dirty="0"/>
            <a:t>Technician/Trainee Technicians (2 Posts)</a:t>
          </a:r>
        </a:p>
      </dgm:t>
    </dgm:pt>
    <dgm:pt modelId="{C0058193-6B32-4A09-B0B0-239BA1A1ED29}" type="parTrans" cxnId="{AC92FE5F-A763-424B-94DC-5E0AD27A7067}">
      <dgm:prSet/>
      <dgm:spPr/>
      <dgm:t>
        <a:bodyPr/>
        <a:lstStyle/>
        <a:p>
          <a:endParaRPr lang="en-US"/>
        </a:p>
      </dgm:t>
    </dgm:pt>
    <dgm:pt modelId="{FF3F40A3-52F7-480A-AD1B-F2BAA89B25CD}" type="sibTrans" cxnId="{AC92FE5F-A763-424B-94DC-5E0AD27A7067}">
      <dgm:prSet/>
      <dgm:spPr/>
      <dgm:t>
        <a:bodyPr/>
        <a:lstStyle/>
        <a:p>
          <a:endParaRPr lang="en-US"/>
        </a:p>
      </dgm:t>
    </dgm:pt>
    <dgm:pt modelId="{BF8B6C51-941B-46EB-A69C-BBAAC1270D3A}">
      <dgm:prSet/>
      <dgm:spPr/>
      <dgm:t>
        <a:bodyPr/>
        <a:lstStyle/>
        <a:p>
          <a:pPr rtl="0"/>
          <a:r>
            <a:rPr lang="en-GB" dirty="0"/>
            <a:t>Divisional Assessor</a:t>
          </a:r>
        </a:p>
      </dgm:t>
    </dgm:pt>
    <dgm:pt modelId="{2494DC48-18F7-4926-B1C6-1CD31C2A4528}" type="parTrans" cxnId="{EFF9C16A-0BAA-4A31-8CE9-D520CEB5DC62}">
      <dgm:prSet/>
      <dgm:spPr/>
      <dgm:t>
        <a:bodyPr/>
        <a:lstStyle/>
        <a:p>
          <a:endParaRPr lang="en-US"/>
        </a:p>
      </dgm:t>
    </dgm:pt>
    <dgm:pt modelId="{75452F5C-0326-49CE-89ED-B69BBA69FB6E}" type="sibTrans" cxnId="{EFF9C16A-0BAA-4A31-8CE9-D520CEB5DC62}">
      <dgm:prSet/>
      <dgm:spPr/>
      <dgm:t>
        <a:bodyPr/>
        <a:lstStyle/>
        <a:p>
          <a:endParaRPr lang="en-US"/>
        </a:p>
      </dgm:t>
    </dgm:pt>
    <dgm:pt modelId="{BB5DC9A4-51AF-4F98-AE59-7B70AC7782DD}">
      <dgm:prSet/>
      <dgm:spPr/>
      <dgm:t>
        <a:bodyPr/>
        <a:lstStyle/>
        <a:p>
          <a:pPr rtl="0"/>
          <a:r>
            <a:rPr lang="en-GB"/>
            <a:t>Admin Assistant</a:t>
          </a:r>
          <a:endParaRPr lang="en-GB" dirty="0"/>
        </a:p>
      </dgm:t>
    </dgm:pt>
    <dgm:pt modelId="{BB262B9B-E7FA-44E1-A8B1-2E2E76E56332}" type="parTrans" cxnId="{BCB89AE1-9D6B-440A-80D7-838729042744}">
      <dgm:prSet/>
      <dgm:spPr/>
      <dgm:t>
        <a:bodyPr/>
        <a:lstStyle/>
        <a:p>
          <a:endParaRPr lang="en-US"/>
        </a:p>
      </dgm:t>
    </dgm:pt>
    <dgm:pt modelId="{B3ACDA52-8D8F-48F3-A82C-A4F809ADA3FA}" type="sibTrans" cxnId="{BCB89AE1-9D6B-440A-80D7-838729042744}">
      <dgm:prSet/>
      <dgm:spPr/>
      <dgm:t>
        <a:bodyPr/>
        <a:lstStyle/>
        <a:p>
          <a:endParaRPr lang="en-US"/>
        </a:p>
      </dgm:t>
    </dgm:pt>
    <dgm:pt modelId="{DA08781D-DEE4-4D1D-9C48-1FA615C44637}">
      <dgm:prSet/>
      <dgm:spPr/>
      <dgm:t>
        <a:bodyPr/>
        <a:lstStyle/>
        <a:p>
          <a:pPr rtl="0"/>
          <a:r>
            <a:rPr lang="en-GB" dirty="0"/>
            <a:t>Temp Technician/Trainee Technician (1 Post)</a:t>
          </a:r>
        </a:p>
      </dgm:t>
    </dgm:pt>
    <dgm:pt modelId="{25AB4FC1-A208-40D5-8565-FBAF81646DD9}" type="parTrans" cxnId="{3AE25E77-90D1-4598-AB23-26AF9C6191A8}">
      <dgm:prSet/>
      <dgm:spPr/>
      <dgm:t>
        <a:bodyPr/>
        <a:lstStyle/>
        <a:p>
          <a:endParaRPr lang="en-US"/>
        </a:p>
      </dgm:t>
    </dgm:pt>
    <dgm:pt modelId="{95759850-90FE-4DB8-9A41-4B98E7EC1E47}" type="sibTrans" cxnId="{3AE25E77-90D1-4598-AB23-26AF9C6191A8}">
      <dgm:prSet/>
      <dgm:spPr/>
      <dgm:t>
        <a:bodyPr/>
        <a:lstStyle/>
        <a:p>
          <a:endParaRPr lang="en-US"/>
        </a:p>
      </dgm:t>
    </dgm:pt>
    <dgm:pt modelId="{F6EF3BD0-8022-477D-B58E-1CA6A96884F1}">
      <dgm:prSet/>
      <dgm:spPr/>
      <dgm:t>
        <a:bodyPr/>
        <a:lstStyle/>
        <a:p>
          <a:pPr rtl="0"/>
          <a:r>
            <a:rPr lang="en-GB" dirty="0"/>
            <a:t>Temp Clerical Assistant (1 Post)</a:t>
          </a:r>
        </a:p>
      </dgm:t>
    </dgm:pt>
    <dgm:pt modelId="{1E7A06D7-61A2-4F20-BEA6-D51FC08D0D28}" type="parTrans" cxnId="{14F6D52D-E479-44F9-8C3B-41B235B76932}">
      <dgm:prSet/>
      <dgm:spPr/>
      <dgm:t>
        <a:bodyPr/>
        <a:lstStyle/>
        <a:p>
          <a:endParaRPr lang="en-US"/>
        </a:p>
      </dgm:t>
    </dgm:pt>
    <dgm:pt modelId="{371A8F65-80A2-4C7B-A19D-5F17AB6994D5}" type="sibTrans" cxnId="{14F6D52D-E479-44F9-8C3B-41B235B76932}">
      <dgm:prSet/>
      <dgm:spPr/>
      <dgm:t>
        <a:bodyPr/>
        <a:lstStyle/>
        <a:p>
          <a:endParaRPr lang="en-US"/>
        </a:p>
      </dgm:t>
    </dgm:pt>
    <dgm:pt modelId="{8644C8AB-0FD3-4DE2-A0DB-8ECAD9965EE8}">
      <dgm:prSet/>
      <dgm:spPr/>
      <dgm:t>
        <a:bodyPr/>
        <a:lstStyle/>
        <a:p>
          <a:pPr rtl="0"/>
          <a:r>
            <a:rPr lang="en-GB" dirty="0"/>
            <a:t>Temp Clerical Assistants (3 Posts)</a:t>
          </a:r>
        </a:p>
      </dgm:t>
    </dgm:pt>
    <dgm:pt modelId="{6BD3EB20-7E2F-42BF-93FC-EA9662A864DD}" type="parTrans" cxnId="{99FB283E-AF74-4D3E-B7D9-172AE4FC7FC5}">
      <dgm:prSet/>
      <dgm:spPr/>
      <dgm:t>
        <a:bodyPr/>
        <a:lstStyle/>
        <a:p>
          <a:endParaRPr lang="en-US"/>
        </a:p>
      </dgm:t>
    </dgm:pt>
    <dgm:pt modelId="{DAC491A0-A016-4BE6-AC23-EC3343703239}" type="sibTrans" cxnId="{99FB283E-AF74-4D3E-B7D9-172AE4FC7FC5}">
      <dgm:prSet/>
      <dgm:spPr/>
      <dgm:t>
        <a:bodyPr/>
        <a:lstStyle/>
        <a:p>
          <a:endParaRPr lang="en-US"/>
        </a:p>
      </dgm:t>
    </dgm:pt>
    <dgm:pt modelId="{71D73C5E-4F8B-4F6B-AD3F-247F5FB463A2}" type="pres">
      <dgm:prSet presAssocID="{FCE85BDB-9EB7-46E1-BB82-4EE4059494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E49D5F1-C82A-4A32-937A-F38EAA8C2799}" type="pres">
      <dgm:prSet presAssocID="{0146BF3F-E727-49B3-AA38-E6D2A687A5B3}" presName="hierRoot1" presStyleCnt="0">
        <dgm:presLayoutVars>
          <dgm:hierBranch val="init"/>
        </dgm:presLayoutVars>
      </dgm:prSet>
      <dgm:spPr/>
    </dgm:pt>
    <dgm:pt modelId="{E16DB12C-5136-4BE9-836B-E572DC271A71}" type="pres">
      <dgm:prSet presAssocID="{0146BF3F-E727-49B3-AA38-E6D2A687A5B3}" presName="rootComposite1" presStyleCnt="0"/>
      <dgm:spPr/>
    </dgm:pt>
    <dgm:pt modelId="{43F6B56C-AB22-44BA-9705-2D71F1C9B167}" type="pres">
      <dgm:prSet presAssocID="{0146BF3F-E727-49B3-AA38-E6D2A687A5B3}" presName="rootText1" presStyleLbl="node0" presStyleIdx="0" presStyleCnt="1">
        <dgm:presLayoutVars>
          <dgm:chPref val="3"/>
        </dgm:presLayoutVars>
      </dgm:prSet>
      <dgm:spPr/>
    </dgm:pt>
    <dgm:pt modelId="{2490B6A7-0944-4B7E-8C58-EF1C3D9550F1}" type="pres">
      <dgm:prSet presAssocID="{0146BF3F-E727-49B3-AA38-E6D2A687A5B3}" presName="rootConnector1" presStyleLbl="node1" presStyleIdx="0" presStyleCnt="0"/>
      <dgm:spPr/>
    </dgm:pt>
    <dgm:pt modelId="{83E7A6D6-2EBD-4411-860F-92E7653E3B0A}" type="pres">
      <dgm:prSet presAssocID="{0146BF3F-E727-49B3-AA38-E6D2A687A5B3}" presName="hierChild2" presStyleCnt="0"/>
      <dgm:spPr/>
    </dgm:pt>
    <dgm:pt modelId="{608D421F-3B9D-4770-99ED-D787E9A93FDF}" type="pres">
      <dgm:prSet presAssocID="{D4615231-E025-463C-8658-FCB57F56DEEA}" presName="Name37" presStyleLbl="parChTrans1D2" presStyleIdx="0" presStyleCnt="1"/>
      <dgm:spPr/>
    </dgm:pt>
    <dgm:pt modelId="{03E28F77-E3E9-43DC-B683-356D83392C97}" type="pres">
      <dgm:prSet presAssocID="{ABA7E8B0-C7F6-426A-B16E-D4607D669551}" presName="hierRoot2" presStyleCnt="0">
        <dgm:presLayoutVars>
          <dgm:hierBranch val="init"/>
        </dgm:presLayoutVars>
      </dgm:prSet>
      <dgm:spPr/>
    </dgm:pt>
    <dgm:pt modelId="{5496834D-FEBE-47C6-90B9-BB5FE9723C3E}" type="pres">
      <dgm:prSet presAssocID="{ABA7E8B0-C7F6-426A-B16E-D4607D669551}" presName="rootComposite" presStyleCnt="0"/>
      <dgm:spPr/>
    </dgm:pt>
    <dgm:pt modelId="{ADD0FA35-5339-4ECF-8CDE-0102B7F68C7E}" type="pres">
      <dgm:prSet presAssocID="{ABA7E8B0-C7F6-426A-B16E-D4607D669551}" presName="rootText" presStyleLbl="node2" presStyleIdx="0" presStyleCnt="1">
        <dgm:presLayoutVars>
          <dgm:chPref val="3"/>
        </dgm:presLayoutVars>
      </dgm:prSet>
      <dgm:spPr/>
    </dgm:pt>
    <dgm:pt modelId="{DFE62728-511B-4444-B45B-FA78DB4CF2F6}" type="pres">
      <dgm:prSet presAssocID="{ABA7E8B0-C7F6-426A-B16E-D4607D669551}" presName="rootConnector" presStyleLbl="node2" presStyleIdx="0" presStyleCnt="1"/>
      <dgm:spPr/>
    </dgm:pt>
    <dgm:pt modelId="{43DF09C7-0EEA-408C-97F1-BE23E896F1BB}" type="pres">
      <dgm:prSet presAssocID="{ABA7E8B0-C7F6-426A-B16E-D4607D669551}" presName="hierChild4" presStyleCnt="0"/>
      <dgm:spPr/>
    </dgm:pt>
    <dgm:pt modelId="{D7ABF70D-05FE-487B-95D0-A586CDF341FE}" type="pres">
      <dgm:prSet presAssocID="{2CFF3425-E8CA-4C7F-BE19-862C5F6BF494}" presName="Name37" presStyleLbl="parChTrans1D3" presStyleIdx="0" presStyleCnt="5"/>
      <dgm:spPr/>
    </dgm:pt>
    <dgm:pt modelId="{0BBACEFD-E2DD-4B5E-B6C3-89F3001B8DF0}" type="pres">
      <dgm:prSet presAssocID="{4AB7B017-4794-4816-8330-3EF6FA97D0FF}" presName="hierRoot2" presStyleCnt="0">
        <dgm:presLayoutVars>
          <dgm:hierBranch val="init"/>
        </dgm:presLayoutVars>
      </dgm:prSet>
      <dgm:spPr/>
    </dgm:pt>
    <dgm:pt modelId="{97774D04-CCF8-410D-99D5-84B08644215C}" type="pres">
      <dgm:prSet presAssocID="{4AB7B017-4794-4816-8330-3EF6FA97D0FF}" presName="rootComposite" presStyleCnt="0"/>
      <dgm:spPr/>
    </dgm:pt>
    <dgm:pt modelId="{90E87A98-6D71-4E61-96FE-B60C037E0F51}" type="pres">
      <dgm:prSet presAssocID="{4AB7B017-4794-4816-8330-3EF6FA97D0FF}" presName="rootText" presStyleLbl="node3" presStyleIdx="0" presStyleCnt="5">
        <dgm:presLayoutVars>
          <dgm:chPref val="3"/>
        </dgm:presLayoutVars>
      </dgm:prSet>
      <dgm:spPr/>
    </dgm:pt>
    <dgm:pt modelId="{507D46C0-C6A5-4240-9EA9-05913A09AEC9}" type="pres">
      <dgm:prSet presAssocID="{4AB7B017-4794-4816-8330-3EF6FA97D0FF}" presName="rootConnector" presStyleLbl="node3" presStyleIdx="0" presStyleCnt="5"/>
      <dgm:spPr/>
    </dgm:pt>
    <dgm:pt modelId="{84934B22-7A76-423F-ACEC-6059E56CC125}" type="pres">
      <dgm:prSet presAssocID="{4AB7B017-4794-4816-8330-3EF6FA97D0FF}" presName="hierChild4" presStyleCnt="0"/>
      <dgm:spPr/>
    </dgm:pt>
    <dgm:pt modelId="{D1E04377-C08D-4EC8-AB72-3CE7C1BC51B7}" type="pres">
      <dgm:prSet presAssocID="{6915D614-21D2-4050-BCBC-4D914071337B}" presName="Name37" presStyleLbl="parChTrans1D4" presStyleIdx="0" presStyleCnt="25"/>
      <dgm:spPr/>
    </dgm:pt>
    <dgm:pt modelId="{9FC08AA2-7A15-4E46-807C-DFB00A7C1CC5}" type="pres">
      <dgm:prSet presAssocID="{DCE93602-ED58-4149-8C65-13BDAF7F2565}" presName="hierRoot2" presStyleCnt="0">
        <dgm:presLayoutVars>
          <dgm:hierBranch val="init"/>
        </dgm:presLayoutVars>
      </dgm:prSet>
      <dgm:spPr/>
    </dgm:pt>
    <dgm:pt modelId="{AFA8DB6B-79EA-429F-8824-FF59AAEC4980}" type="pres">
      <dgm:prSet presAssocID="{DCE93602-ED58-4149-8C65-13BDAF7F2565}" presName="rootComposite" presStyleCnt="0"/>
      <dgm:spPr/>
    </dgm:pt>
    <dgm:pt modelId="{79BF1D56-EFB6-4C67-84FA-22E5A8ACFF3D}" type="pres">
      <dgm:prSet presAssocID="{DCE93602-ED58-4149-8C65-13BDAF7F2565}" presName="rootText" presStyleLbl="node4" presStyleIdx="0" presStyleCnt="25">
        <dgm:presLayoutVars>
          <dgm:chPref val="3"/>
        </dgm:presLayoutVars>
      </dgm:prSet>
      <dgm:spPr/>
    </dgm:pt>
    <dgm:pt modelId="{52076626-87FA-469A-B217-28F5E1AB8645}" type="pres">
      <dgm:prSet presAssocID="{DCE93602-ED58-4149-8C65-13BDAF7F2565}" presName="rootConnector" presStyleLbl="node4" presStyleIdx="0" presStyleCnt="25"/>
      <dgm:spPr/>
    </dgm:pt>
    <dgm:pt modelId="{F542B0D4-6FB3-4E01-B054-FAB4D80422D3}" type="pres">
      <dgm:prSet presAssocID="{DCE93602-ED58-4149-8C65-13BDAF7F2565}" presName="hierChild4" presStyleCnt="0"/>
      <dgm:spPr/>
    </dgm:pt>
    <dgm:pt modelId="{1B99935F-92EE-4D73-B1AD-9716C906C370}" type="pres">
      <dgm:prSet presAssocID="{DCE93602-ED58-4149-8C65-13BDAF7F2565}" presName="hierChild5" presStyleCnt="0"/>
      <dgm:spPr/>
    </dgm:pt>
    <dgm:pt modelId="{CF03B56B-4686-4D1A-AA1B-EBEA8C876C8B}" type="pres">
      <dgm:prSet presAssocID="{4AB7B017-4794-4816-8330-3EF6FA97D0FF}" presName="hierChild5" presStyleCnt="0"/>
      <dgm:spPr/>
    </dgm:pt>
    <dgm:pt modelId="{926F8AD6-6CC7-4212-8B72-A87F5C9B3A89}" type="pres">
      <dgm:prSet presAssocID="{E7AA07CB-E97B-427E-B574-A7E4604B81DE}" presName="Name37" presStyleLbl="parChTrans1D3" presStyleIdx="1" presStyleCnt="5"/>
      <dgm:spPr/>
    </dgm:pt>
    <dgm:pt modelId="{03CBE9F6-ED16-49B4-8B98-43DB4A682331}" type="pres">
      <dgm:prSet presAssocID="{D527FAF8-76C1-4A44-8B81-CA033AF01C34}" presName="hierRoot2" presStyleCnt="0">
        <dgm:presLayoutVars>
          <dgm:hierBranch val="init"/>
        </dgm:presLayoutVars>
      </dgm:prSet>
      <dgm:spPr/>
    </dgm:pt>
    <dgm:pt modelId="{35A2EE62-9664-4D53-A609-5FDD14B4A2C2}" type="pres">
      <dgm:prSet presAssocID="{D527FAF8-76C1-4A44-8B81-CA033AF01C34}" presName="rootComposite" presStyleCnt="0"/>
      <dgm:spPr/>
    </dgm:pt>
    <dgm:pt modelId="{2DBFC83E-02C1-476C-9315-9304C2E247B8}" type="pres">
      <dgm:prSet presAssocID="{D527FAF8-76C1-4A44-8B81-CA033AF01C34}" presName="rootText" presStyleLbl="node3" presStyleIdx="1" presStyleCnt="5">
        <dgm:presLayoutVars>
          <dgm:chPref val="3"/>
        </dgm:presLayoutVars>
      </dgm:prSet>
      <dgm:spPr/>
    </dgm:pt>
    <dgm:pt modelId="{EC6BC61C-FD6E-40AB-98D6-C662B39392AD}" type="pres">
      <dgm:prSet presAssocID="{D527FAF8-76C1-4A44-8B81-CA033AF01C34}" presName="rootConnector" presStyleLbl="node3" presStyleIdx="1" presStyleCnt="5"/>
      <dgm:spPr/>
    </dgm:pt>
    <dgm:pt modelId="{6558B2C7-87DD-4CD6-8953-D9F570ACCAC8}" type="pres">
      <dgm:prSet presAssocID="{D527FAF8-76C1-4A44-8B81-CA033AF01C34}" presName="hierChild4" presStyleCnt="0"/>
      <dgm:spPr/>
    </dgm:pt>
    <dgm:pt modelId="{219F53FC-B63A-4B9E-8E9F-FA67214CA77F}" type="pres">
      <dgm:prSet presAssocID="{C629B9FF-8CF5-4160-A688-844E00BFBA00}" presName="Name37" presStyleLbl="parChTrans1D4" presStyleIdx="1" presStyleCnt="25"/>
      <dgm:spPr/>
    </dgm:pt>
    <dgm:pt modelId="{7DA60CD1-832D-47D2-93FC-B8D68A5BD427}" type="pres">
      <dgm:prSet presAssocID="{E2C344DC-9F83-4A34-BFED-E73780404185}" presName="hierRoot2" presStyleCnt="0">
        <dgm:presLayoutVars>
          <dgm:hierBranch val="init"/>
        </dgm:presLayoutVars>
      </dgm:prSet>
      <dgm:spPr/>
    </dgm:pt>
    <dgm:pt modelId="{0395C689-1489-4754-A9AA-7557D88D484D}" type="pres">
      <dgm:prSet presAssocID="{E2C344DC-9F83-4A34-BFED-E73780404185}" presName="rootComposite" presStyleCnt="0"/>
      <dgm:spPr/>
    </dgm:pt>
    <dgm:pt modelId="{740E200A-B5BF-40EF-9EDE-E82231481405}" type="pres">
      <dgm:prSet presAssocID="{E2C344DC-9F83-4A34-BFED-E73780404185}" presName="rootText" presStyleLbl="node4" presStyleIdx="1" presStyleCnt="25">
        <dgm:presLayoutVars>
          <dgm:chPref val="3"/>
        </dgm:presLayoutVars>
      </dgm:prSet>
      <dgm:spPr/>
    </dgm:pt>
    <dgm:pt modelId="{CD156EAA-ABCC-4834-90C3-E9D56B9FCFB2}" type="pres">
      <dgm:prSet presAssocID="{E2C344DC-9F83-4A34-BFED-E73780404185}" presName="rootConnector" presStyleLbl="node4" presStyleIdx="1" presStyleCnt="25"/>
      <dgm:spPr/>
    </dgm:pt>
    <dgm:pt modelId="{3709B38D-431B-4D8C-87B4-C063F398A260}" type="pres">
      <dgm:prSet presAssocID="{E2C344DC-9F83-4A34-BFED-E73780404185}" presName="hierChild4" presStyleCnt="0"/>
      <dgm:spPr/>
    </dgm:pt>
    <dgm:pt modelId="{C39B9063-5EB9-4137-93AC-76F1F15A18DE}" type="pres">
      <dgm:prSet presAssocID="{8E58B7B9-AC4C-4415-8775-D86E18CC306C}" presName="Name37" presStyleLbl="parChTrans1D4" presStyleIdx="2" presStyleCnt="25"/>
      <dgm:spPr/>
    </dgm:pt>
    <dgm:pt modelId="{F13AF5A5-6FA9-487B-9901-0C5295B57488}" type="pres">
      <dgm:prSet presAssocID="{EF69D07D-AB87-4EE1-AA00-F9CE2CFB7CB5}" presName="hierRoot2" presStyleCnt="0">
        <dgm:presLayoutVars>
          <dgm:hierBranch val="init"/>
        </dgm:presLayoutVars>
      </dgm:prSet>
      <dgm:spPr/>
    </dgm:pt>
    <dgm:pt modelId="{D1D9967D-56A9-4B60-9061-1AB65A95CE28}" type="pres">
      <dgm:prSet presAssocID="{EF69D07D-AB87-4EE1-AA00-F9CE2CFB7CB5}" presName="rootComposite" presStyleCnt="0"/>
      <dgm:spPr/>
    </dgm:pt>
    <dgm:pt modelId="{7ABE79B6-17FC-43AE-B7EF-4CFD2F3242F4}" type="pres">
      <dgm:prSet presAssocID="{EF69D07D-AB87-4EE1-AA00-F9CE2CFB7CB5}" presName="rootText" presStyleLbl="node4" presStyleIdx="2" presStyleCnt="25">
        <dgm:presLayoutVars>
          <dgm:chPref val="3"/>
        </dgm:presLayoutVars>
      </dgm:prSet>
      <dgm:spPr/>
    </dgm:pt>
    <dgm:pt modelId="{B809A8C6-E6F9-4734-AB08-071A5E555854}" type="pres">
      <dgm:prSet presAssocID="{EF69D07D-AB87-4EE1-AA00-F9CE2CFB7CB5}" presName="rootConnector" presStyleLbl="node4" presStyleIdx="2" presStyleCnt="25"/>
      <dgm:spPr/>
    </dgm:pt>
    <dgm:pt modelId="{A4448379-FC62-4F63-B026-CE8587B44F19}" type="pres">
      <dgm:prSet presAssocID="{EF69D07D-AB87-4EE1-AA00-F9CE2CFB7CB5}" presName="hierChild4" presStyleCnt="0"/>
      <dgm:spPr/>
    </dgm:pt>
    <dgm:pt modelId="{F9975A99-2780-4FCC-B01C-148E804B8747}" type="pres">
      <dgm:prSet presAssocID="{BB262B9B-E7FA-44E1-A8B1-2E2E76E56332}" presName="Name37" presStyleLbl="parChTrans1D4" presStyleIdx="3" presStyleCnt="25"/>
      <dgm:spPr/>
    </dgm:pt>
    <dgm:pt modelId="{7699F6FA-2D6C-4D0A-B590-5D3F2DB96F87}" type="pres">
      <dgm:prSet presAssocID="{BB5DC9A4-51AF-4F98-AE59-7B70AC7782DD}" presName="hierRoot2" presStyleCnt="0">
        <dgm:presLayoutVars>
          <dgm:hierBranch val="init"/>
        </dgm:presLayoutVars>
      </dgm:prSet>
      <dgm:spPr/>
    </dgm:pt>
    <dgm:pt modelId="{3320B817-937A-441B-BE88-9DCE0FBC3E94}" type="pres">
      <dgm:prSet presAssocID="{BB5DC9A4-51AF-4F98-AE59-7B70AC7782DD}" presName="rootComposite" presStyleCnt="0"/>
      <dgm:spPr/>
    </dgm:pt>
    <dgm:pt modelId="{8F6FBAA2-69D8-42DA-B72C-2F18992186CB}" type="pres">
      <dgm:prSet presAssocID="{BB5DC9A4-51AF-4F98-AE59-7B70AC7782DD}" presName="rootText" presStyleLbl="node4" presStyleIdx="3" presStyleCnt="25">
        <dgm:presLayoutVars>
          <dgm:chPref val="3"/>
        </dgm:presLayoutVars>
      </dgm:prSet>
      <dgm:spPr/>
    </dgm:pt>
    <dgm:pt modelId="{B7017B39-59F4-44A3-8D2E-75B6E54F4F97}" type="pres">
      <dgm:prSet presAssocID="{BB5DC9A4-51AF-4F98-AE59-7B70AC7782DD}" presName="rootConnector" presStyleLbl="node4" presStyleIdx="3" presStyleCnt="25"/>
      <dgm:spPr/>
    </dgm:pt>
    <dgm:pt modelId="{F030EC83-5132-45EB-85C6-B5DACCE682B7}" type="pres">
      <dgm:prSet presAssocID="{BB5DC9A4-51AF-4F98-AE59-7B70AC7782DD}" presName="hierChild4" presStyleCnt="0"/>
      <dgm:spPr/>
    </dgm:pt>
    <dgm:pt modelId="{E892F27C-6EB0-4BDE-9029-B2928B09B8E7}" type="pres">
      <dgm:prSet presAssocID="{BB5DC9A4-51AF-4F98-AE59-7B70AC7782DD}" presName="hierChild5" presStyleCnt="0"/>
      <dgm:spPr/>
    </dgm:pt>
    <dgm:pt modelId="{F9ADF0F9-EF52-4321-A040-FFC033C4223E}" type="pres">
      <dgm:prSet presAssocID="{E8D8DC58-9A59-4675-BA63-412F0D76DFDF}" presName="Name37" presStyleLbl="parChTrans1D4" presStyleIdx="4" presStyleCnt="25"/>
      <dgm:spPr/>
    </dgm:pt>
    <dgm:pt modelId="{D0826850-2DC4-45D5-B6D2-39E55BF3DCA1}" type="pres">
      <dgm:prSet presAssocID="{5337208A-C455-4272-9DD1-71EBF849AA0E}" presName="hierRoot2" presStyleCnt="0">
        <dgm:presLayoutVars>
          <dgm:hierBranch val="init"/>
        </dgm:presLayoutVars>
      </dgm:prSet>
      <dgm:spPr/>
    </dgm:pt>
    <dgm:pt modelId="{35C34B52-5BCC-439F-8AA9-522E08BB739F}" type="pres">
      <dgm:prSet presAssocID="{5337208A-C455-4272-9DD1-71EBF849AA0E}" presName="rootComposite" presStyleCnt="0"/>
      <dgm:spPr/>
    </dgm:pt>
    <dgm:pt modelId="{13A3115C-5CC7-4991-9148-C75BDFEFCE90}" type="pres">
      <dgm:prSet presAssocID="{5337208A-C455-4272-9DD1-71EBF849AA0E}" presName="rootText" presStyleLbl="node4" presStyleIdx="4" presStyleCnt="25">
        <dgm:presLayoutVars>
          <dgm:chPref val="3"/>
        </dgm:presLayoutVars>
      </dgm:prSet>
      <dgm:spPr/>
    </dgm:pt>
    <dgm:pt modelId="{920AE724-8FD4-4B81-B9CA-3552FE12AE86}" type="pres">
      <dgm:prSet presAssocID="{5337208A-C455-4272-9DD1-71EBF849AA0E}" presName="rootConnector" presStyleLbl="node4" presStyleIdx="4" presStyleCnt="25"/>
      <dgm:spPr/>
    </dgm:pt>
    <dgm:pt modelId="{C15093A1-667E-4D68-89FE-80D773BD4B86}" type="pres">
      <dgm:prSet presAssocID="{5337208A-C455-4272-9DD1-71EBF849AA0E}" presName="hierChild4" presStyleCnt="0"/>
      <dgm:spPr/>
    </dgm:pt>
    <dgm:pt modelId="{B6CCC231-BBE6-48A9-B91F-CE73ADCAFD9F}" type="pres">
      <dgm:prSet presAssocID="{5337208A-C455-4272-9DD1-71EBF849AA0E}" presName="hierChild5" presStyleCnt="0"/>
      <dgm:spPr/>
    </dgm:pt>
    <dgm:pt modelId="{D9EC9AC9-F8F0-465F-BAD1-8532746B946D}" type="pres">
      <dgm:prSet presAssocID="{EF69D07D-AB87-4EE1-AA00-F9CE2CFB7CB5}" presName="hierChild5" presStyleCnt="0"/>
      <dgm:spPr/>
    </dgm:pt>
    <dgm:pt modelId="{33946A87-5857-473C-8A23-2955A8E4527C}" type="pres">
      <dgm:prSet presAssocID="{CCB63C8C-E404-4AA0-BFCE-A9053FA0E299}" presName="Name37" presStyleLbl="parChTrans1D4" presStyleIdx="5" presStyleCnt="25"/>
      <dgm:spPr/>
    </dgm:pt>
    <dgm:pt modelId="{DE77F360-5E7C-4CFA-A384-C09D99D45520}" type="pres">
      <dgm:prSet presAssocID="{9CE83A45-1EF8-44A6-B5D2-B66CDDBE4C87}" presName="hierRoot2" presStyleCnt="0">
        <dgm:presLayoutVars>
          <dgm:hierBranch val="init"/>
        </dgm:presLayoutVars>
      </dgm:prSet>
      <dgm:spPr/>
    </dgm:pt>
    <dgm:pt modelId="{098124EC-EAC9-4F35-BFCD-DC5E508BF836}" type="pres">
      <dgm:prSet presAssocID="{9CE83A45-1EF8-44A6-B5D2-B66CDDBE4C87}" presName="rootComposite" presStyleCnt="0"/>
      <dgm:spPr/>
    </dgm:pt>
    <dgm:pt modelId="{D47D5EFC-3D69-4DD0-AD12-6F9F62A0F726}" type="pres">
      <dgm:prSet presAssocID="{9CE83A45-1EF8-44A6-B5D2-B66CDDBE4C87}" presName="rootText" presStyleLbl="node4" presStyleIdx="5" presStyleCnt="25">
        <dgm:presLayoutVars>
          <dgm:chPref val="3"/>
        </dgm:presLayoutVars>
      </dgm:prSet>
      <dgm:spPr/>
    </dgm:pt>
    <dgm:pt modelId="{C2DEF1F2-CB9F-4E6F-8C7C-8B57F353E4BD}" type="pres">
      <dgm:prSet presAssocID="{9CE83A45-1EF8-44A6-B5D2-B66CDDBE4C87}" presName="rootConnector" presStyleLbl="node4" presStyleIdx="5" presStyleCnt="25"/>
      <dgm:spPr/>
    </dgm:pt>
    <dgm:pt modelId="{B713B8C5-007A-4592-B801-9F2E6C48762B}" type="pres">
      <dgm:prSet presAssocID="{9CE83A45-1EF8-44A6-B5D2-B66CDDBE4C87}" presName="hierChild4" presStyleCnt="0"/>
      <dgm:spPr/>
    </dgm:pt>
    <dgm:pt modelId="{D0E1F4F5-BEA2-4215-AF6C-B57CF6AC413B}" type="pres">
      <dgm:prSet presAssocID="{6D0C0AE3-29D3-46FA-B5FC-6B49B863A7A6}" presName="Name37" presStyleLbl="parChTrans1D4" presStyleIdx="6" presStyleCnt="25"/>
      <dgm:spPr/>
    </dgm:pt>
    <dgm:pt modelId="{3B8BA9D0-E549-41B4-9B9E-4A04890A660B}" type="pres">
      <dgm:prSet presAssocID="{FB3A288D-9C60-4E29-AA1D-AF0A38513606}" presName="hierRoot2" presStyleCnt="0">
        <dgm:presLayoutVars>
          <dgm:hierBranch val="init"/>
        </dgm:presLayoutVars>
      </dgm:prSet>
      <dgm:spPr/>
    </dgm:pt>
    <dgm:pt modelId="{1857891E-4A31-48B1-995C-52BFE0EC1FD2}" type="pres">
      <dgm:prSet presAssocID="{FB3A288D-9C60-4E29-AA1D-AF0A38513606}" presName="rootComposite" presStyleCnt="0"/>
      <dgm:spPr/>
    </dgm:pt>
    <dgm:pt modelId="{F3B86616-D298-4135-8818-8ACB09F63535}" type="pres">
      <dgm:prSet presAssocID="{FB3A288D-9C60-4E29-AA1D-AF0A38513606}" presName="rootText" presStyleLbl="node4" presStyleIdx="6" presStyleCnt="25">
        <dgm:presLayoutVars>
          <dgm:chPref val="3"/>
        </dgm:presLayoutVars>
      </dgm:prSet>
      <dgm:spPr/>
    </dgm:pt>
    <dgm:pt modelId="{81CEB8EB-CE23-49D2-9FBD-B6D58B01F101}" type="pres">
      <dgm:prSet presAssocID="{FB3A288D-9C60-4E29-AA1D-AF0A38513606}" presName="rootConnector" presStyleLbl="node4" presStyleIdx="6" presStyleCnt="25"/>
      <dgm:spPr/>
    </dgm:pt>
    <dgm:pt modelId="{D70244B5-E600-46E0-8BA7-EF11E4EC0CCD}" type="pres">
      <dgm:prSet presAssocID="{FB3A288D-9C60-4E29-AA1D-AF0A38513606}" presName="hierChild4" presStyleCnt="0"/>
      <dgm:spPr/>
    </dgm:pt>
    <dgm:pt modelId="{5E8261F3-83D4-4077-971C-C7796CE1E9DA}" type="pres">
      <dgm:prSet presAssocID="{FB3A288D-9C60-4E29-AA1D-AF0A38513606}" presName="hierChild5" presStyleCnt="0"/>
      <dgm:spPr/>
    </dgm:pt>
    <dgm:pt modelId="{8A197894-B578-456B-B1AB-A9AE1A2D1795}" type="pres">
      <dgm:prSet presAssocID="{2EFADDC3-2482-4B9C-B71C-A2F6EBCA71A4}" presName="Name37" presStyleLbl="parChTrans1D4" presStyleIdx="7" presStyleCnt="25"/>
      <dgm:spPr/>
    </dgm:pt>
    <dgm:pt modelId="{FCF6721A-BD75-4D60-A384-4EF9C37D4712}" type="pres">
      <dgm:prSet presAssocID="{2855100F-5392-40D2-83CC-4BF055E3CFCF}" presName="hierRoot2" presStyleCnt="0">
        <dgm:presLayoutVars>
          <dgm:hierBranch val="init"/>
        </dgm:presLayoutVars>
      </dgm:prSet>
      <dgm:spPr/>
    </dgm:pt>
    <dgm:pt modelId="{8B5DA660-B5A8-4409-9140-551B176F4201}" type="pres">
      <dgm:prSet presAssocID="{2855100F-5392-40D2-83CC-4BF055E3CFCF}" presName="rootComposite" presStyleCnt="0"/>
      <dgm:spPr/>
    </dgm:pt>
    <dgm:pt modelId="{2E6840B3-37E7-4608-8230-1B98ACB7BF3F}" type="pres">
      <dgm:prSet presAssocID="{2855100F-5392-40D2-83CC-4BF055E3CFCF}" presName="rootText" presStyleLbl="node4" presStyleIdx="7" presStyleCnt="25">
        <dgm:presLayoutVars>
          <dgm:chPref val="3"/>
        </dgm:presLayoutVars>
      </dgm:prSet>
      <dgm:spPr/>
    </dgm:pt>
    <dgm:pt modelId="{F37CF19E-1DD3-4B39-AE71-EB3FB1552E88}" type="pres">
      <dgm:prSet presAssocID="{2855100F-5392-40D2-83CC-4BF055E3CFCF}" presName="rootConnector" presStyleLbl="node4" presStyleIdx="7" presStyleCnt="25"/>
      <dgm:spPr/>
    </dgm:pt>
    <dgm:pt modelId="{D4AA4C5B-6FAA-4572-A286-9D116535BACB}" type="pres">
      <dgm:prSet presAssocID="{2855100F-5392-40D2-83CC-4BF055E3CFCF}" presName="hierChild4" presStyleCnt="0"/>
      <dgm:spPr/>
    </dgm:pt>
    <dgm:pt modelId="{ACD0DAA0-5C97-4118-BF02-334033DA733D}" type="pres">
      <dgm:prSet presAssocID="{2855100F-5392-40D2-83CC-4BF055E3CFCF}" presName="hierChild5" presStyleCnt="0"/>
      <dgm:spPr/>
    </dgm:pt>
    <dgm:pt modelId="{EF28C1EF-CC0E-4045-A526-A0AE9FFC80DA}" type="pres">
      <dgm:prSet presAssocID="{C4A8A877-5630-40C0-B6B9-593D5764E807}" presName="Name37" presStyleLbl="parChTrans1D4" presStyleIdx="8" presStyleCnt="25"/>
      <dgm:spPr/>
    </dgm:pt>
    <dgm:pt modelId="{E8B885E0-891E-4958-A959-C2FD439830B3}" type="pres">
      <dgm:prSet presAssocID="{932A21E2-9A9E-4B1E-8411-FABDB9887F8F}" presName="hierRoot2" presStyleCnt="0">
        <dgm:presLayoutVars>
          <dgm:hierBranch val="init"/>
        </dgm:presLayoutVars>
      </dgm:prSet>
      <dgm:spPr/>
    </dgm:pt>
    <dgm:pt modelId="{AD8C5F72-AE48-4D06-820B-5A8D880ABC9C}" type="pres">
      <dgm:prSet presAssocID="{932A21E2-9A9E-4B1E-8411-FABDB9887F8F}" presName="rootComposite" presStyleCnt="0"/>
      <dgm:spPr/>
    </dgm:pt>
    <dgm:pt modelId="{60C729DC-D95F-4343-A5FE-D585BA7123A4}" type="pres">
      <dgm:prSet presAssocID="{932A21E2-9A9E-4B1E-8411-FABDB9887F8F}" presName="rootText" presStyleLbl="node4" presStyleIdx="8" presStyleCnt="25">
        <dgm:presLayoutVars>
          <dgm:chPref val="3"/>
        </dgm:presLayoutVars>
      </dgm:prSet>
      <dgm:spPr/>
    </dgm:pt>
    <dgm:pt modelId="{6E7A11B5-2338-4156-AEDB-9FD465334B02}" type="pres">
      <dgm:prSet presAssocID="{932A21E2-9A9E-4B1E-8411-FABDB9887F8F}" presName="rootConnector" presStyleLbl="node4" presStyleIdx="8" presStyleCnt="25"/>
      <dgm:spPr/>
    </dgm:pt>
    <dgm:pt modelId="{441C8D5B-D113-451E-ACC8-447A946F7FDB}" type="pres">
      <dgm:prSet presAssocID="{932A21E2-9A9E-4B1E-8411-FABDB9887F8F}" presName="hierChild4" presStyleCnt="0"/>
      <dgm:spPr/>
    </dgm:pt>
    <dgm:pt modelId="{6D0AC259-BD51-4DC9-8A51-752890402ADB}" type="pres">
      <dgm:prSet presAssocID="{932A21E2-9A9E-4B1E-8411-FABDB9887F8F}" presName="hierChild5" presStyleCnt="0"/>
      <dgm:spPr/>
    </dgm:pt>
    <dgm:pt modelId="{735E70A7-B816-48FD-89A7-8206FF2207B0}" type="pres">
      <dgm:prSet presAssocID="{6BD3EB20-7E2F-42BF-93FC-EA9662A864DD}" presName="Name37" presStyleLbl="parChTrans1D4" presStyleIdx="9" presStyleCnt="25"/>
      <dgm:spPr/>
    </dgm:pt>
    <dgm:pt modelId="{AE8E3C8E-2AB4-449D-88C0-134272372A4A}" type="pres">
      <dgm:prSet presAssocID="{8644C8AB-0FD3-4DE2-A0DB-8ECAD9965EE8}" presName="hierRoot2" presStyleCnt="0">
        <dgm:presLayoutVars>
          <dgm:hierBranch val="init"/>
        </dgm:presLayoutVars>
      </dgm:prSet>
      <dgm:spPr/>
    </dgm:pt>
    <dgm:pt modelId="{D16F0D89-5A50-4C46-81E1-6E66D394994F}" type="pres">
      <dgm:prSet presAssocID="{8644C8AB-0FD3-4DE2-A0DB-8ECAD9965EE8}" presName="rootComposite" presStyleCnt="0"/>
      <dgm:spPr/>
    </dgm:pt>
    <dgm:pt modelId="{D44DD7AA-6229-4FAB-8776-1DF17BFB381C}" type="pres">
      <dgm:prSet presAssocID="{8644C8AB-0FD3-4DE2-A0DB-8ECAD9965EE8}" presName="rootText" presStyleLbl="node4" presStyleIdx="9" presStyleCnt="25">
        <dgm:presLayoutVars>
          <dgm:chPref val="3"/>
        </dgm:presLayoutVars>
      </dgm:prSet>
      <dgm:spPr/>
    </dgm:pt>
    <dgm:pt modelId="{EC1AE461-1758-469F-B1B5-FD236EAA04A4}" type="pres">
      <dgm:prSet presAssocID="{8644C8AB-0FD3-4DE2-A0DB-8ECAD9965EE8}" presName="rootConnector" presStyleLbl="node4" presStyleIdx="9" presStyleCnt="25"/>
      <dgm:spPr/>
    </dgm:pt>
    <dgm:pt modelId="{20225BA2-8C86-49D7-8A39-6751679E95A8}" type="pres">
      <dgm:prSet presAssocID="{8644C8AB-0FD3-4DE2-A0DB-8ECAD9965EE8}" presName="hierChild4" presStyleCnt="0"/>
      <dgm:spPr/>
    </dgm:pt>
    <dgm:pt modelId="{B426CF0F-B72C-47E0-B95C-0E9FF9133D3E}" type="pres">
      <dgm:prSet presAssocID="{8644C8AB-0FD3-4DE2-A0DB-8ECAD9965EE8}" presName="hierChild5" presStyleCnt="0"/>
      <dgm:spPr/>
    </dgm:pt>
    <dgm:pt modelId="{AF1D1D05-3078-4E72-A320-AC92BB34F1FD}" type="pres">
      <dgm:prSet presAssocID="{9CE83A45-1EF8-44A6-B5D2-B66CDDBE4C87}" presName="hierChild5" presStyleCnt="0"/>
      <dgm:spPr/>
    </dgm:pt>
    <dgm:pt modelId="{9E701938-6D1D-465C-9E86-138616D6CF78}" type="pres">
      <dgm:prSet presAssocID="{5BB0D9D3-0918-4AC2-8A59-8857C7E520C0}" presName="Name37" presStyleLbl="parChTrans1D4" presStyleIdx="10" presStyleCnt="25"/>
      <dgm:spPr/>
    </dgm:pt>
    <dgm:pt modelId="{3E7EBD7F-628E-42D1-A4AD-B7F97423F7DD}" type="pres">
      <dgm:prSet presAssocID="{A8DE4725-D843-4802-854B-9579C6D06957}" presName="hierRoot2" presStyleCnt="0">
        <dgm:presLayoutVars>
          <dgm:hierBranch val="init"/>
        </dgm:presLayoutVars>
      </dgm:prSet>
      <dgm:spPr/>
    </dgm:pt>
    <dgm:pt modelId="{E4711E83-6C70-4CDA-8FA0-36015519DD02}" type="pres">
      <dgm:prSet presAssocID="{A8DE4725-D843-4802-854B-9579C6D06957}" presName="rootComposite" presStyleCnt="0"/>
      <dgm:spPr/>
    </dgm:pt>
    <dgm:pt modelId="{FC2C7D7D-DEA4-469A-BDF4-B6414EB5A630}" type="pres">
      <dgm:prSet presAssocID="{A8DE4725-D843-4802-854B-9579C6D06957}" presName="rootText" presStyleLbl="node4" presStyleIdx="10" presStyleCnt="25">
        <dgm:presLayoutVars>
          <dgm:chPref val="3"/>
        </dgm:presLayoutVars>
      </dgm:prSet>
      <dgm:spPr/>
    </dgm:pt>
    <dgm:pt modelId="{C8B259F9-FA8F-4A87-B694-8E8F2A6F1780}" type="pres">
      <dgm:prSet presAssocID="{A8DE4725-D843-4802-854B-9579C6D06957}" presName="rootConnector" presStyleLbl="node4" presStyleIdx="10" presStyleCnt="25"/>
      <dgm:spPr/>
    </dgm:pt>
    <dgm:pt modelId="{98B3FC50-DF25-4605-A0C7-41C43D928425}" type="pres">
      <dgm:prSet presAssocID="{A8DE4725-D843-4802-854B-9579C6D06957}" presName="hierChild4" presStyleCnt="0"/>
      <dgm:spPr/>
    </dgm:pt>
    <dgm:pt modelId="{2D889126-09F7-444A-A5A2-103EBF189C57}" type="pres">
      <dgm:prSet presAssocID="{95A8B821-6FF9-42E3-8FBD-58C9508C2FCA}" presName="Name37" presStyleLbl="parChTrans1D4" presStyleIdx="11" presStyleCnt="25"/>
      <dgm:spPr/>
    </dgm:pt>
    <dgm:pt modelId="{040CBAD2-5D24-454D-9955-9F5E697B6B03}" type="pres">
      <dgm:prSet presAssocID="{C0A8176A-F9F9-4438-ACD4-04D81DFCD741}" presName="hierRoot2" presStyleCnt="0">
        <dgm:presLayoutVars>
          <dgm:hierBranch val="init"/>
        </dgm:presLayoutVars>
      </dgm:prSet>
      <dgm:spPr/>
    </dgm:pt>
    <dgm:pt modelId="{7A9AD0CE-7470-4C0C-8277-049041D31B5A}" type="pres">
      <dgm:prSet presAssocID="{C0A8176A-F9F9-4438-ACD4-04D81DFCD741}" presName="rootComposite" presStyleCnt="0"/>
      <dgm:spPr/>
    </dgm:pt>
    <dgm:pt modelId="{86992050-DC0A-4692-AD5D-00FD4E7A76BB}" type="pres">
      <dgm:prSet presAssocID="{C0A8176A-F9F9-4438-ACD4-04D81DFCD741}" presName="rootText" presStyleLbl="node4" presStyleIdx="11" presStyleCnt="25">
        <dgm:presLayoutVars>
          <dgm:chPref val="3"/>
        </dgm:presLayoutVars>
      </dgm:prSet>
      <dgm:spPr/>
    </dgm:pt>
    <dgm:pt modelId="{BBA1EB7A-A25D-43D1-BFED-8E1FF30A4E43}" type="pres">
      <dgm:prSet presAssocID="{C0A8176A-F9F9-4438-ACD4-04D81DFCD741}" presName="rootConnector" presStyleLbl="node4" presStyleIdx="11" presStyleCnt="25"/>
      <dgm:spPr/>
    </dgm:pt>
    <dgm:pt modelId="{11A31F21-21B2-41E2-A985-6DA92318CCA3}" type="pres">
      <dgm:prSet presAssocID="{C0A8176A-F9F9-4438-ACD4-04D81DFCD741}" presName="hierChild4" presStyleCnt="0"/>
      <dgm:spPr/>
    </dgm:pt>
    <dgm:pt modelId="{63683EE3-82A8-4181-92B0-0E6ED51520D7}" type="pres">
      <dgm:prSet presAssocID="{C0A8176A-F9F9-4438-ACD4-04D81DFCD741}" presName="hierChild5" presStyleCnt="0"/>
      <dgm:spPr/>
    </dgm:pt>
    <dgm:pt modelId="{E2EB3AF1-38FD-46DA-989F-33C61E1EAC72}" type="pres">
      <dgm:prSet presAssocID="{35F10F68-5B9E-4205-BBAF-142411710F06}" presName="Name37" presStyleLbl="parChTrans1D4" presStyleIdx="12" presStyleCnt="25"/>
      <dgm:spPr/>
    </dgm:pt>
    <dgm:pt modelId="{DC5FB515-E7C6-4A49-B5A6-73A739847450}" type="pres">
      <dgm:prSet presAssocID="{B726E635-29A6-4539-978A-8116FF4DB8BF}" presName="hierRoot2" presStyleCnt="0">
        <dgm:presLayoutVars>
          <dgm:hierBranch val="init"/>
        </dgm:presLayoutVars>
      </dgm:prSet>
      <dgm:spPr/>
    </dgm:pt>
    <dgm:pt modelId="{C079C6A7-B05F-4EA9-BD41-99842956E656}" type="pres">
      <dgm:prSet presAssocID="{B726E635-29A6-4539-978A-8116FF4DB8BF}" presName="rootComposite" presStyleCnt="0"/>
      <dgm:spPr/>
    </dgm:pt>
    <dgm:pt modelId="{0FBD482C-0C6E-42A5-B464-9E6B4B75723D}" type="pres">
      <dgm:prSet presAssocID="{B726E635-29A6-4539-978A-8116FF4DB8BF}" presName="rootText" presStyleLbl="node4" presStyleIdx="12" presStyleCnt="25">
        <dgm:presLayoutVars>
          <dgm:chPref val="3"/>
        </dgm:presLayoutVars>
      </dgm:prSet>
      <dgm:spPr/>
    </dgm:pt>
    <dgm:pt modelId="{54379B9E-786B-4ECD-A015-EDF46310E969}" type="pres">
      <dgm:prSet presAssocID="{B726E635-29A6-4539-978A-8116FF4DB8BF}" presName="rootConnector" presStyleLbl="node4" presStyleIdx="12" presStyleCnt="25"/>
      <dgm:spPr/>
    </dgm:pt>
    <dgm:pt modelId="{AAA5B37C-0198-4067-B33E-29B85BAC2904}" type="pres">
      <dgm:prSet presAssocID="{B726E635-29A6-4539-978A-8116FF4DB8BF}" presName="hierChild4" presStyleCnt="0"/>
      <dgm:spPr/>
    </dgm:pt>
    <dgm:pt modelId="{84F0C3D0-0C81-468C-A8CA-6ED36B473FB1}" type="pres">
      <dgm:prSet presAssocID="{B726E635-29A6-4539-978A-8116FF4DB8BF}" presName="hierChild5" presStyleCnt="0"/>
      <dgm:spPr/>
    </dgm:pt>
    <dgm:pt modelId="{17E33E7C-5104-4829-8C6D-812BD48F9123}" type="pres">
      <dgm:prSet presAssocID="{0160A204-9577-4B2E-BBF2-63AEC7377F95}" presName="Name37" presStyleLbl="parChTrans1D4" presStyleIdx="13" presStyleCnt="25"/>
      <dgm:spPr/>
    </dgm:pt>
    <dgm:pt modelId="{A9A181D0-3055-47F1-B2EB-F8AC473D0BCB}" type="pres">
      <dgm:prSet presAssocID="{14A58181-96BF-4A6F-B286-34C5D9E9DF07}" presName="hierRoot2" presStyleCnt="0">
        <dgm:presLayoutVars>
          <dgm:hierBranch val="init"/>
        </dgm:presLayoutVars>
      </dgm:prSet>
      <dgm:spPr/>
    </dgm:pt>
    <dgm:pt modelId="{3A36B901-20D3-47D8-8DA1-75E19F2F25A9}" type="pres">
      <dgm:prSet presAssocID="{14A58181-96BF-4A6F-B286-34C5D9E9DF07}" presName="rootComposite" presStyleCnt="0"/>
      <dgm:spPr/>
    </dgm:pt>
    <dgm:pt modelId="{8B598AC5-61C5-4A6D-8DAE-24A7EED03D50}" type="pres">
      <dgm:prSet presAssocID="{14A58181-96BF-4A6F-B286-34C5D9E9DF07}" presName="rootText" presStyleLbl="node4" presStyleIdx="13" presStyleCnt="25">
        <dgm:presLayoutVars>
          <dgm:chPref val="3"/>
        </dgm:presLayoutVars>
      </dgm:prSet>
      <dgm:spPr/>
    </dgm:pt>
    <dgm:pt modelId="{CA242D92-C8E9-4C06-BC05-8743A517E74A}" type="pres">
      <dgm:prSet presAssocID="{14A58181-96BF-4A6F-B286-34C5D9E9DF07}" presName="rootConnector" presStyleLbl="node4" presStyleIdx="13" presStyleCnt="25"/>
      <dgm:spPr/>
    </dgm:pt>
    <dgm:pt modelId="{F4570610-1E8F-4B7B-9CE9-1078E8E4002B}" type="pres">
      <dgm:prSet presAssocID="{14A58181-96BF-4A6F-B286-34C5D9E9DF07}" presName="hierChild4" presStyleCnt="0"/>
      <dgm:spPr/>
    </dgm:pt>
    <dgm:pt modelId="{8F1874FE-398D-410C-8105-C31F2A8AFD8B}" type="pres">
      <dgm:prSet presAssocID="{14A58181-96BF-4A6F-B286-34C5D9E9DF07}" presName="hierChild5" presStyleCnt="0"/>
      <dgm:spPr/>
    </dgm:pt>
    <dgm:pt modelId="{7A0D5661-C71E-471C-8E32-95541E937EA2}" type="pres">
      <dgm:prSet presAssocID="{1E7A06D7-61A2-4F20-BEA6-D51FC08D0D28}" presName="Name37" presStyleLbl="parChTrans1D4" presStyleIdx="14" presStyleCnt="25"/>
      <dgm:spPr/>
    </dgm:pt>
    <dgm:pt modelId="{A6F1D9F9-7CBB-449F-BE2C-B363995BFBFA}" type="pres">
      <dgm:prSet presAssocID="{F6EF3BD0-8022-477D-B58E-1CA6A96884F1}" presName="hierRoot2" presStyleCnt="0">
        <dgm:presLayoutVars>
          <dgm:hierBranch val="init"/>
        </dgm:presLayoutVars>
      </dgm:prSet>
      <dgm:spPr/>
    </dgm:pt>
    <dgm:pt modelId="{A95ABA28-8766-4F47-911E-FD554ABF1FA1}" type="pres">
      <dgm:prSet presAssocID="{F6EF3BD0-8022-477D-B58E-1CA6A96884F1}" presName="rootComposite" presStyleCnt="0"/>
      <dgm:spPr/>
    </dgm:pt>
    <dgm:pt modelId="{9C65A262-D3C8-4CB9-837B-DD42EB81C8EC}" type="pres">
      <dgm:prSet presAssocID="{F6EF3BD0-8022-477D-B58E-1CA6A96884F1}" presName="rootText" presStyleLbl="node4" presStyleIdx="14" presStyleCnt="25">
        <dgm:presLayoutVars>
          <dgm:chPref val="3"/>
        </dgm:presLayoutVars>
      </dgm:prSet>
      <dgm:spPr/>
    </dgm:pt>
    <dgm:pt modelId="{4F21C280-D53F-4065-BC25-F73542313648}" type="pres">
      <dgm:prSet presAssocID="{F6EF3BD0-8022-477D-B58E-1CA6A96884F1}" presName="rootConnector" presStyleLbl="node4" presStyleIdx="14" presStyleCnt="25"/>
      <dgm:spPr/>
    </dgm:pt>
    <dgm:pt modelId="{8C0B3A3F-2608-484E-B272-D1D446218C4B}" type="pres">
      <dgm:prSet presAssocID="{F6EF3BD0-8022-477D-B58E-1CA6A96884F1}" presName="hierChild4" presStyleCnt="0"/>
      <dgm:spPr/>
    </dgm:pt>
    <dgm:pt modelId="{C71188B5-06E4-4C3D-B7D4-0EC537EC38D6}" type="pres">
      <dgm:prSet presAssocID="{F6EF3BD0-8022-477D-B58E-1CA6A96884F1}" presName="hierChild5" presStyleCnt="0"/>
      <dgm:spPr/>
    </dgm:pt>
    <dgm:pt modelId="{7D6A44EA-2728-4096-A2ED-414529B338EB}" type="pres">
      <dgm:prSet presAssocID="{A8DE4725-D843-4802-854B-9579C6D06957}" presName="hierChild5" presStyleCnt="0"/>
      <dgm:spPr/>
    </dgm:pt>
    <dgm:pt modelId="{9646C3B8-E0E7-49DB-818C-B8DD66057B63}" type="pres">
      <dgm:prSet presAssocID="{E2C344DC-9F83-4A34-BFED-E73780404185}" presName="hierChild5" presStyleCnt="0"/>
      <dgm:spPr/>
    </dgm:pt>
    <dgm:pt modelId="{E86590AF-2AFE-41E4-BB69-A536587A34AB}" type="pres">
      <dgm:prSet presAssocID="{D527FAF8-76C1-4A44-8B81-CA033AF01C34}" presName="hierChild5" presStyleCnt="0"/>
      <dgm:spPr/>
    </dgm:pt>
    <dgm:pt modelId="{380B1160-EA5E-429A-9DD8-36DA60942497}" type="pres">
      <dgm:prSet presAssocID="{FBE61A3D-3035-49AD-AD51-F7127EE2BDE6}" presName="Name37" presStyleLbl="parChTrans1D3" presStyleIdx="2" presStyleCnt="5"/>
      <dgm:spPr/>
    </dgm:pt>
    <dgm:pt modelId="{F65F1FD9-FF3E-4E18-B4CC-3561B70A2F1D}" type="pres">
      <dgm:prSet presAssocID="{8F108DB2-20D1-428D-85E8-0B9451DE978F}" presName="hierRoot2" presStyleCnt="0">
        <dgm:presLayoutVars>
          <dgm:hierBranch val="init"/>
        </dgm:presLayoutVars>
      </dgm:prSet>
      <dgm:spPr/>
    </dgm:pt>
    <dgm:pt modelId="{C4D6C054-100F-40A0-9CB6-A75E1EE1BF67}" type="pres">
      <dgm:prSet presAssocID="{8F108DB2-20D1-428D-85E8-0B9451DE978F}" presName="rootComposite" presStyleCnt="0"/>
      <dgm:spPr/>
    </dgm:pt>
    <dgm:pt modelId="{9414CF05-914F-43F3-A444-447D717F3663}" type="pres">
      <dgm:prSet presAssocID="{8F108DB2-20D1-428D-85E8-0B9451DE978F}" presName="rootText" presStyleLbl="node3" presStyleIdx="2" presStyleCnt="5">
        <dgm:presLayoutVars>
          <dgm:chPref val="3"/>
        </dgm:presLayoutVars>
      </dgm:prSet>
      <dgm:spPr/>
    </dgm:pt>
    <dgm:pt modelId="{49973A63-83EB-4760-827D-140EFBC9E31C}" type="pres">
      <dgm:prSet presAssocID="{8F108DB2-20D1-428D-85E8-0B9451DE978F}" presName="rootConnector" presStyleLbl="node3" presStyleIdx="2" presStyleCnt="5"/>
      <dgm:spPr/>
    </dgm:pt>
    <dgm:pt modelId="{8C0E1771-5D67-4825-8A15-0A204617E131}" type="pres">
      <dgm:prSet presAssocID="{8F108DB2-20D1-428D-85E8-0B9451DE978F}" presName="hierChild4" presStyleCnt="0"/>
      <dgm:spPr/>
    </dgm:pt>
    <dgm:pt modelId="{9C9621EF-EB8E-4A55-AD1A-2EF850DB2001}" type="pres">
      <dgm:prSet presAssocID="{346F8C6C-1919-414F-8050-B1705D599764}" presName="Name37" presStyleLbl="parChTrans1D4" presStyleIdx="15" presStyleCnt="25"/>
      <dgm:spPr/>
    </dgm:pt>
    <dgm:pt modelId="{BC8D6EDA-51AD-4B15-86EC-0FB0A3D59E2D}" type="pres">
      <dgm:prSet presAssocID="{AA0F291A-64B8-4741-8D38-E12A15E73DD4}" presName="hierRoot2" presStyleCnt="0">
        <dgm:presLayoutVars>
          <dgm:hierBranch val="init"/>
        </dgm:presLayoutVars>
      </dgm:prSet>
      <dgm:spPr/>
    </dgm:pt>
    <dgm:pt modelId="{F99DE31E-516C-4228-8127-C48936976B25}" type="pres">
      <dgm:prSet presAssocID="{AA0F291A-64B8-4741-8D38-E12A15E73DD4}" presName="rootComposite" presStyleCnt="0"/>
      <dgm:spPr/>
    </dgm:pt>
    <dgm:pt modelId="{23BF32EE-DE24-40E9-8F4B-F37F58AB202A}" type="pres">
      <dgm:prSet presAssocID="{AA0F291A-64B8-4741-8D38-E12A15E73DD4}" presName="rootText" presStyleLbl="node4" presStyleIdx="15" presStyleCnt="25">
        <dgm:presLayoutVars>
          <dgm:chPref val="3"/>
        </dgm:presLayoutVars>
      </dgm:prSet>
      <dgm:spPr/>
    </dgm:pt>
    <dgm:pt modelId="{49A3E306-8783-4BEC-BF5C-CAF3D8D06EC0}" type="pres">
      <dgm:prSet presAssocID="{AA0F291A-64B8-4741-8D38-E12A15E73DD4}" presName="rootConnector" presStyleLbl="node4" presStyleIdx="15" presStyleCnt="25"/>
      <dgm:spPr/>
    </dgm:pt>
    <dgm:pt modelId="{BF4E7933-3FA3-4792-BA48-880CDE36EC05}" type="pres">
      <dgm:prSet presAssocID="{AA0F291A-64B8-4741-8D38-E12A15E73DD4}" presName="hierChild4" presStyleCnt="0"/>
      <dgm:spPr/>
    </dgm:pt>
    <dgm:pt modelId="{D24AB166-F152-4A04-9FCF-E0F4EF1BA71B}" type="pres">
      <dgm:prSet presAssocID="{6380DCC3-B507-45FC-8D8C-E51D487B47EF}" presName="Name37" presStyleLbl="parChTrans1D4" presStyleIdx="16" presStyleCnt="25"/>
      <dgm:spPr/>
    </dgm:pt>
    <dgm:pt modelId="{551D1880-CB88-4F64-B90B-15940C29996B}" type="pres">
      <dgm:prSet presAssocID="{276AB2D5-FE19-4C7C-889B-FBC3D0610AC4}" presName="hierRoot2" presStyleCnt="0">
        <dgm:presLayoutVars>
          <dgm:hierBranch val="init"/>
        </dgm:presLayoutVars>
      </dgm:prSet>
      <dgm:spPr/>
    </dgm:pt>
    <dgm:pt modelId="{F653333D-1F53-4630-A8A1-FE446E030EF6}" type="pres">
      <dgm:prSet presAssocID="{276AB2D5-FE19-4C7C-889B-FBC3D0610AC4}" presName="rootComposite" presStyleCnt="0"/>
      <dgm:spPr/>
    </dgm:pt>
    <dgm:pt modelId="{31CBD56C-009D-4E50-818C-61F0B930AA3D}" type="pres">
      <dgm:prSet presAssocID="{276AB2D5-FE19-4C7C-889B-FBC3D0610AC4}" presName="rootText" presStyleLbl="node4" presStyleIdx="16" presStyleCnt="25">
        <dgm:presLayoutVars>
          <dgm:chPref val="3"/>
        </dgm:presLayoutVars>
      </dgm:prSet>
      <dgm:spPr/>
    </dgm:pt>
    <dgm:pt modelId="{4A26F177-C377-4AFF-8C8D-C7CB940E5733}" type="pres">
      <dgm:prSet presAssocID="{276AB2D5-FE19-4C7C-889B-FBC3D0610AC4}" presName="rootConnector" presStyleLbl="node4" presStyleIdx="16" presStyleCnt="25"/>
      <dgm:spPr/>
    </dgm:pt>
    <dgm:pt modelId="{0B05C43E-0FDB-449E-8F0A-D2DBACD66104}" type="pres">
      <dgm:prSet presAssocID="{276AB2D5-FE19-4C7C-889B-FBC3D0610AC4}" presName="hierChild4" presStyleCnt="0"/>
      <dgm:spPr/>
    </dgm:pt>
    <dgm:pt modelId="{2997B06C-8A01-4C35-8DF8-EE1E559C1630}" type="pres">
      <dgm:prSet presAssocID="{276AB2D5-FE19-4C7C-889B-FBC3D0610AC4}" presName="hierChild5" presStyleCnt="0"/>
      <dgm:spPr/>
    </dgm:pt>
    <dgm:pt modelId="{932C9709-9F24-42C4-8DFD-4BBDA7ADE8FC}" type="pres">
      <dgm:prSet presAssocID="{B2E75F09-336B-444C-9731-0D6BC281E8EF}" presName="Name37" presStyleLbl="parChTrans1D4" presStyleIdx="17" presStyleCnt="25"/>
      <dgm:spPr/>
    </dgm:pt>
    <dgm:pt modelId="{C3EE09FB-4C8B-49AF-9899-4C3A9034B7AD}" type="pres">
      <dgm:prSet presAssocID="{6C4A1E04-1164-4934-BA21-A3626B073FCA}" presName="hierRoot2" presStyleCnt="0">
        <dgm:presLayoutVars>
          <dgm:hierBranch val="init"/>
        </dgm:presLayoutVars>
      </dgm:prSet>
      <dgm:spPr/>
    </dgm:pt>
    <dgm:pt modelId="{31BFEAF8-AC90-4AC7-9735-1B23E495354F}" type="pres">
      <dgm:prSet presAssocID="{6C4A1E04-1164-4934-BA21-A3626B073FCA}" presName="rootComposite" presStyleCnt="0"/>
      <dgm:spPr/>
    </dgm:pt>
    <dgm:pt modelId="{928C71FF-074E-4FA0-8C78-86EE4DC8CB53}" type="pres">
      <dgm:prSet presAssocID="{6C4A1E04-1164-4934-BA21-A3626B073FCA}" presName="rootText" presStyleLbl="node4" presStyleIdx="17" presStyleCnt="25">
        <dgm:presLayoutVars>
          <dgm:chPref val="3"/>
        </dgm:presLayoutVars>
      </dgm:prSet>
      <dgm:spPr/>
    </dgm:pt>
    <dgm:pt modelId="{94B3B4BD-CDD6-4D7B-BF9F-DECF38B88F7B}" type="pres">
      <dgm:prSet presAssocID="{6C4A1E04-1164-4934-BA21-A3626B073FCA}" presName="rootConnector" presStyleLbl="node4" presStyleIdx="17" presStyleCnt="25"/>
      <dgm:spPr/>
    </dgm:pt>
    <dgm:pt modelId="{654BCACE-BE06-491F-A025-36BA659CBED1}" type="pres">
      <dgm:prSet presAssocID="{6C4A1E04-1164-4934-BA21-A3626B073FCA}" presName="hierChild4" presStyleCnt="0"/>
      <dgm:spPr/>
    </dgm:pt>
    <dgm:pt modelId="{FF53E410-160B-4AAA-BEFD-EDBC501AD2DB}" type="pres">
      <dgm:prSet presAssocID="{6C4A1E04-1164-4934-BA21-A3626B073FCA}" presName="hierChild5" presStyleCnt="0"/>
      <dgm:spPr/>
    </dgm:pt>
    <dgm:pt modelId="{ECF0B107-212C-431A-B19B-79BCC75B8A89}" type="pres">
      <dgm:prSet presAssocID="{AA0F291A-64B8-4741-8D38-E12A15E73DD4}" presName="hierChild5" presStyleCnt="0"/>
      <dgm:spPr/>
    </dgm:pt>
    <dgm:pt modelId="{71753CD7-25A3-444F-9B03-6194A19F69F3}" type="pres">
      <dgm:prSet presAssocID="{8F108DB2-20D1-428D-85E8-0B9451DE978F}" presName="hierChild5" presStyleCnt="0"/>
      <dgm:spPr/>
    </dgm:pt>
    <dgm:pt modelId="{6BC73897-DF51-4596-8A35-F9E27EBE2526}" type="pres">
      <dgm:prSet presAssocID="{2494DC48-18F7-4926-B1C6-1CD31C2A4528}" presName="Name37" presStyleLbl="parChTrans1D3" presStyleIdx="3" presStyleCnt="5"/>
      <dgm:spPr/>
    </dgm:pt>
    <dgm:pt modelId="{B6A8AA02-9A1B-4F65-AC2D-4DC567C49652}" type="pres">
      <dgm:prSet presAssocID="{BF8B6C51-941B-46EB-A69C-BBAAC1270D3A}" presName="hierRoot2" presStyleCnt="0">
        <dgm:presLayoutVars>
          <dgm:hierBranch val="init"/>
        </dgm:presLayoutVars>
      </dgm:prSet>
      <dgm:spPr/>
    </dgm:pt>
    <dgm:pt modelId="{22C31F02-38EE-460B-971E-2473AA52B0C5}" type="pres">
      <dgm:prSet presAssocID="{BF8B6C51-941B-46EB-A69C-BBAAC1270D3A}" presName="rootComposite" presStyleCnt="0"/>
      <dgm:spPr/>
    </dgm:pt>
    <dgm:pt modelId="{43384DDC-4040-443F-9C7E-1180D2406663}" type="pres">
      <dgm:prSet presAssocID="{BF8B6C51-941B-46EB-A69C-BBAAC1270D3A}" presName="rootText" presStyleLbl="node3" presStyleIdx="3" presStyleCnt="5">
        <dgm:presLayoutVars>
          <dgm:chPref val="3"/>
        </dgm:presLayoutVars>
      </dgm:prSet>
      <dgm:spPr/>
    </dgm:pt>
    <dgm:pt modelId="{EF9275E2-7C53-43D4-A288-E314DB59FF9D}" type="pres">
      <dgm:prSet presAssocID="{BF8B6C51-941B-46EB-A69C-BBAAC1270D3A}" presName="rootConnector" presStyleLbl="node3" presStyleIdx="3" presStyleCnt="5"/>
      <dgm:spPr/>
    </dgm:pt>
    <dgm:pt modelId="{B7CADAB9-C3B5-4D41-BA87-342ED403FBC8}" type="pres">
      <dgm:prSet presAssocID="{BF8B6C51-941B-46EB-A69C-BBAAC1270D3A}" presName="hierChild4" presStyleCnt="0"/>
      <dgm:spPr/>
    </dgm:pt>
    <dgm:pt modelId="{DDBC8E91-111C-4824-8487-CA8F443D03DC}" type="pres">
      <dgm:prSet presAssocID="{A48FD0C2-C29E-4068-891D-D3DE381E062D}" presName="Name37" presStyleLbl="parChTrans1D4" presStyleIdx="18" presStyleCnt="25"/>
      <dgm:spPr/>
    </dgm:pt>
    <dgm:pt modelId="{9BE0DB56-E239-4204-889C-D8BFD667690B}" type="pres">
      <dgm:prSet presAssocID="{79C73D1C-5614-42C1-997D-DC0FC9313EE4}" presName="hierRoot2" presStyleCnt="0">
        <dgm:presLayoutVars>
          <dgm:hierBranch val="init"/>
        </dgm:presLayoutVars>
      </dgm:prSet>
      <dgm:spPr/>
    </dgm:pt>
    <dgm:pt modelId="{2867ED4E-23F8-4B82-AFB8-133747F64777}" type="pres">
      <dgm:prSet presAssocID="{79C73D1C-5614-42C1-997D-DC0FC9313EE4}" presName="rootComposite" presStyleCnt="0"/>
      <dgm:spPr/>
    </dgm:pt>
    <dgm:pt modelId="{1DD27DC7-7F4C-4C33-9AC8-CF40952BB9EC}" type="pres">
      <dgm:prSet presAssocID="{79C73D1C-5614-42C1-997D-DC0FC9313EE4}" presName="rootText" presStyleLbl="node4" presStyleIdx="18" presStyleCnt="25">
        <dgm:presLayoutVars>
          <dgm:chPref val="3"/>
        </dgm:presLayoutVars>
      </dgm:prSet>
      <dgm:spPr/>
    </dgm:pt>
    <dgm:pt modelId="{C098D8C5-A238-4036-AA20-F46BAF46CC3E}" type="pres">
      <dgm:prSet presAssocID="{79C73D1C-5614-42C1-997D-DC0FC9313EE4}" presName="rootConnector" presStyleLbl="node4" presStyleIdx="18" presStyleCnt="25"/>
      <dgm:spPr/>
    </dgm:pt>
    <dgm:pt modelId="{FE66E1FA-E480-4E99-933C-65B39B127BAE}" type="pres">
      <dgm:prSet presAssocID="{79C73D1C-5614-42C1-997D-DC0FC9313EE4}" presName="hierChild4" presStyleCnt="0"/>
      <dgm:spPr/>
    </dgm:pt>
    <dgm:pt modelId="{87425B33-5667-42B7-8A8D-A93AC52A73EF}" type="pres">
      <dgm:prSet presAssocID="{73BDF17F-E89E-49B9-BAB8-B8A7A6F17092}" presName="Name37" presStyleLbl="parChTrans1D4" presStyleIdx="19" presStyleCnt="25"/>
      <dgm:spPr/>
    </dgm:pt>
    <dgm:pt modelId="{F98F00C6-0182-49B1-A110-28040FE28F3E}" type="pres">
      <dgm:prSet presAssocID="{65857B6B-4E55-4782-AA00-668F254A3F3E}" presName="hierRoot2" presStyleCnt="0">
        <dgm:presLayoutVars>
          <dgm:hierBranch val="init"/>
        </dgm:presLayoutVars>
      </dgm:prSet>
      <dgm:spPr/>
    </dgm:pt>
    <dgm:pt modelId="{46A1BBD4-57C6-4E6C-912F-F1A11CF04268}" type="pres">
      <dgm:prSet presAssocID="{65857B6B-4E55-4782-AA00-668F254A3F3E}" presName="rootComposite" presStyleCnt="0"/>
      <dgm:spPr/>
    </dgm:pt>
    <dgm:pt modelId="{4094106B-16C2-4435-A9DD-96B930471ECB}" type="pres">
      <dgm:prSet presAssocID="{65857B6B-4E55-4782-AA00-668F254A3F3E}" presName="rootText" presStyleLbl="node4" presStyleIdx="19" presStyleCnt="25">
        <dgm:presLayoutVars>
          <dgm:chPref val="3"/>
        </dgm:presLayoutVars>
      </dgm:prSet>
      <dgm:spPr/>
    </dgm:pt>
    <dgm:pt modelId="{FA10D485-C4DC-4754-B8C6-DDE10C3DBB41}" type="pres">
      <dgm:prSet presAssocID="{65857B6B-4E55-4782-AA00-668F254A3F3E}" presName="rootConnector" presStyleLbl="node4" presStyleIdx="19" presStyleCnt="25"/>
      <dgm:spPr/>
    </dgm:pt>
    <dgm:pt modelId="{813CA8AF-4726-4FA9-8667-CBD31EF3C120}" type="pres">
      <dgm:prSet presAssocID="{65857B6B-4E55-4782-AA00-668F254A3F3E}" presName="hierChild4" presStyleCnt="0"/>
      <dgm:spPr/>
    </dgm:pt>
    <dgm:pt modelId="{9930073A-DAC4-4403-A679-55B0EC92DDB2}" type="pres">
      <dgm:prSet presAssocID="{65857B6B-4E55-4782-AA00-668F254A3F3E}" presName="hierChild5" presStyleCnt="0"/>
      <dgm:spPr/>
    </dgm:pt>
    <dgm:pt modelId="{913CFA46-1EBB-4340-8C88-09089C4FDCA4}" type="pres">
      <dgm:prSet presAssocID="{3DE78976-0DF5-4856-A89A-849AA3DF5045}" presName="Name37" presStyleLbl="parChTrans1D4" presStyleIdx="20" presStyleCnt="25"/>
      <dgm:spPr/>
    </dgm:pt>
    <dgm:pt modelId="{53D1E0B8-6525-4C9E-9044-75D1596BE2E0}" type="pres">
      <dgm:prSet presAssocID="{596F8218-DC96-49C2-B4A4-6DCD3BBDC62D}" presName="hierRoot2" presStyleCnt="0">
        <dgm:presLayoutVars>
          <dgm:hierBranch val="init"/>
        </dgm:presLayoutVars>
      </dgm:prSet>
      <dgm:spPr/>
    </dgm:pt>
    <dgm:pt modelId="{B699D94D-DB44-4B2A-ADEC-04584F5B57F6}" type="pres">
      <dgm:prSet presAssocID="{596F8218-DC96-49C2-B4A4-6DCD3BBDC62D}" presName="rootComposite" presStyleCnt="0"/>
      <dgm:spPr/>
    </dgm:pt>
    <dgm:pt modelId="{45F3E4CE-FF16-4ABD-98D5-F24D84A456CF}" type="pres">
      <dgm:prSet presAssocID="{596F8218-DC96-49C2-B4A4-6DCD3BBDC62D}" presName="rootText" presStyleLbl="node4" presStyleIdx="20" presStyleCnt="25">
        <dgm:presLayoutVars>
          <dgm:chPref val="3"/>
        </dgm:presLayoutVars>
      </dgm:prSet>
      <dgm:spPr/>
    </dgm:pt>
    <dgm:pt modelId="{9B4127F7-1D10-4830-9DEE-BE2A0C3773AC}" type="pres">
      <dgm:prSet presAssocID="{596F8218-DC96-49C2-B4A4-6DCD3BBDC62D}" presName="rootConnector" presStyleLbl="node4" presStyleIdx="20" presStyleCnt="25"/>
      <dgm:spPr/>
    </dgm:pt>
    <dgm:pt modelId="{8865538C-C367-4C41-91DC-E0BADBA910F1}" type="pres">
      <dgm:prSet presAssocID="{596F8218-DC96-49C2-B4A4-6DCD3BBDC62D}" presName="hierChild4" presStyleCnt="0"/>
      <dgm:spPr/>
    </dgm:pt>
    <dgm:pt modelId="{8F496763-A818-4EA8-A08A-14135A72A248}" type="pres">
      <dgm:prSet presAssocID="{596F8218-DC96-49C2-B4A4-6DCD3BBDC62D}" presName="hierChild5" presStyleCnt="0"/>
      <dgm:spPr/>
    </dgm:pt>
    <dgm:pt modelId="{D1C6A894-6519-49E5-AC6D-3EB7CEDC8288}" type="pres">
      <dgm:prSet presAssocID="{79C73D1C-5614-42C1-997D-DC0FC9313EE4}" presName="hierChild5" presStyleCnt="0"/>
      <dgm:spPr/>
    </dgm:pt>
    <dgm:pt modelId="{D7973C2E-C4C0-4D34-A1FF-12A2B45D0955}" type="pres">
      <dgm:prSet presAssocID="{BF8B6C51-941B-46EB-A69C-BBAAC1270D3A}" presName="hierChild5" presStyleCnt="0"/>
      <dgm:spPr/>
    </dgm:pt>
    <dgm:pt modelId="{BB53883C-19A7-41E6-9050-2AA35F2CEE5E}" type="pres">
      <dgm:prSet presAssocID="{BD3BD0CA-B9DD-48E5-BFAF-0CE05439FC00}" presName="Name37" presStyleLbl="parChTrans1D3" presStyleIdx="4" presStyleCnt="5"/>
      <dgm:spPr/>
    </dgm:pt>
    <dgm:pt modelId="{9C2AE819-EB84-401C-9E5E-9D3D3EE075B9}" type="pres">
      <dgm:prSet presAssocID="{43388F19-84F4-4DE7-8B41-A1A39D67A31F}" presName="hierRoot2" presStyleCnt="0">
        <dgm:presLayoutVars>
          <dgm:hierBranch val="init"/>
        </dgm:presLayoutVars>
      </dgm:prSet>
      <dgm:spPr/>
    </dgm:pt>
    <dgm:pt modelId="{2B4B2C7B-DE94-4B96-8CCF-61AEB808CF4E}" type="pres">
      <dgm:prSet presAssocID="{43388F19-84F4-4DE7-8B41-A1A39D67A31F}" presName="rootComposite" presStyleCnt="0"/>
      <dgm:spPr/>
    </dgm:pt>
    <dgm:pt modelId="{191678CC-805E-48DD-BFED-B0C2EA26EDB4}" type="pres">
      <dgm:prSet presAssocID="{43388F19-84F4-4DE7-8B41-A1A39D67A31F}" presName="rootText" presStyleLbl="node3" presStyleIdx="4" presStyleCnt="5">
        <dgm:presLayoutVars>
          <dgm:chPref val="3"/>
        </dgm:presLayoutVars>
      </dgm:prSet>
      <dgm:spPr/>
    </dgm:pt>
    <dgm:pt modelId="{FF6B2580-9B49-45F2-9BD9-59C3A89F1BDB}" type="pres">
      <dgm:prSet presAssocID="{43388F19-84F4-4DE7-8B41-A1A39D67A31F}" presName="rootConnector" presStyleLbl="node3" presStyleIdx="4" presStyleCnt="5"/>
      <dgm:spPr/>
    </dgm:pt>
    <dgm:pt modelId="{0419E604-9687-482C-88F1-F9537DB0C68D}" type="pres">
      <dgm:prSet presAssocID="{43388F19-84F4-4DE7-8B41-A1A39D67A31F}" presName="hierChild4" presStyleCnt="0"/>
      <dgm:spPr/>
    </dgm:pt>
    <dgm:pt modelId="{14D397CA-756D-401E-9E2F-61526D632169}" type="pres">
      <dgm:prSet presAssocID="{D5B41A6B-62FF-477F-BCEF-813F3BA6A94E}" presName="Name37" presStyleLbl="parChTrans1D4" presStyleIdx="21" presStyleCnt="25"/>
      <dgm:spPr/>
    </dgm:pt>
    <dgm:pt modelId="{F06193CF-847F-4EC2-9056-8A5A7DAC31E6}" type="pres">
      <dgm:prSet presAssocID="{256F96F9-5B8C-41E9-B153-CC118D26E540}" presName="hierRoot2" presStyleCnt="0">
        <dgm:presLayoutVars>
          <dgm:hierBranch val="init"/>
        </dgm:presLayoutVars>
      </dgm:prSet>
      <dgm:spPr/>
    </dgm:pt>
    <dgm:pt modelId="{21A93AD4-B2CB-4212-A6F9-866FFCD2CAC6}" type="pres">
      <dgm:prSet presAssocID="{256F96F9-5B8C-41E9-B153-CC118D26E540}" presName="rootComposite" presStyleCnt="0"/>
      <dgm:spPr/>
    </dgm:pt>
    <dgm:pt modelId="{A3F5FF22-6763-4FAC-9EBE-67A0BC46F400}" type="pres">
      <dgm:prSet presAssocID="{256F96F9-5B8C-41E9-B153-CC118D26E540}" presName="rootText" presStyleLbl="node4" presStyleIdx="21" presStyleCnt="25">
        <dgm:presLayoutVars>
          <dgm:chPref val="3"/>
        </dgm:presLayoutVars>
      </dgm:prSet>
      <dgm:spPr/>
    </dgm:pt>
    <dgm:pt modelId="{CB753104-E135-4EA4-AFC1-D9A413A5FF6A}" type="pres">
      <dgm:prSet presAssocID="{256F96F9-5B8C-41E9-B153-CC118D26E540}" presName="rootConnector" presStyleLbl="node4" presStyleIdx="21" presStyleCnt="25"/>
      <dgm:spPr/>
    </dgm:pt>
    <dgm:pt modelId="{37842A9B-A210-4B2A-88AC-A8E8017A915B}" type="pres">
      <dgm:prSet presAssocID="{256F96F9-5B8C-41E9-B153-CC118D26E540}" presName="hierChild4" presStyleCnt="0"/>
      <dgm:spPr/>
    </dgm:pt>
    <dgm:pt modelId="{BD67543A-EC8D-47E5-B1F5-F873C2319D2C}" type="pres">
      <dgm:prSet presAssocID="{9D498246-D88D-470C-96F8-4C9DBECF92E1}" presName="Name37" presStyleLbl="parChTrans1D4" presStyleIdx="22" presStyleCnt="25"/>
      <dgm:spPr/>
    </dgm:pt>
    <dgm:pt modelId="{A1171F25-14DC-48E0-BD7A-D830B6BC65DD}" type="pres">
      <dgm:prSet presAssocID="{58F0B953-E932-4BCA-B306-E188BF198480}" presName="hierRoot2" presStyleCnt="0">
        <dgm:presLayoutVars>
          <dgm:hierBranch val="init"/>
        </dgm:presLayoutVars>
      </dgm:prSet>
      <dgm:spPr/>
    </dgm:pt>
    <dgm:pt modelId="{A21510E0-3E46-43A7-8889-3A523678C269}" type="pres">
      <dgm:prSet presAssocID="{58F0B953-E932-4BCA-B306-E188BF198480}" presName="rootComposite" presStyleCnt="0"/>
      <dgm:spPr/>
    </dgm:pt>
    <dgm:pt modelId="{000BB223-078C-4A50-A44B-659DB7C0870F}" type="pres">
      <dgm:prSet presAssocID="{58F0B953-E932-4BCA-B306-E188BF198480}" presName="rootText" presStyleLbl="node4" presStyleIdx="22" presStyleCnt="25">
        <dgm:presLayoutVars>
          <dgm:chPref val="3"/>
        </dgm:presLayoutVars>
      </dgm:prSet>
      <dgm:spPr/>
    </dgm:pt>
    <dgm:pt modelId="{EA8B1F10-37D7-4225-8CD4-DC16085A3888}" type="pres">
      <dgm:prSet presAssocID="{58F0B953-E932-4BCA-B306-E188BF198480}" presName="rootConnector" presStyleLbl="node4" presStyleIdx="22" presStyleCnt="25"/>
      <dgm:spPr/>
    </dgm:pt>
    <dgm:pt modelId="{C88DE452-42DF-4A05-A4B9-B90DBD4FD69E}" type="pres">
      <dgm:prSet presAssocID="{58F0B953-E932-4BCA-B306-E188BF198480}" presName="hierChild4" presStyleCnt="0"/>
      <dgm:spPr/>
    </dgm:pt>
    <dgm:pt modelId="{277EC8E5-3DA2-4EFD-808F-F724DB344876}" type="pres">
      <dgm:prSet presAssocID="{58F0B953-E932-4BCA-B306-E188BF198480}" presName="hierChild5" presStyleCnt="0"/>
      <dgm:spPr/>
    </dgm:pt>
    <dgm:pt modelId="{4C1294E9-76F6-45D2-8255-2EBD625F45EF}" type="pres">
      <dgm:prSet presAssocID="{C0058193-6B32-4A09-B0B0-239BA1A1ED29}" presName="Name37" presStyleLbl="parChTrans1D4" presStyleIdx="23" presStyleCnt="25"/>
      <dgm:spPr/>
    </dgm:pt>
    <dgm:pt modelId="{3641EDB7-E45F-4D0A-8D85-F569D6B1BA27}" type="pres">
      <dgm:prSet presAssocID="{7B46486A-EEBC-472F-9789-9DE508C2F616}" presName="hierRoot2" presStyleCnt="0">
        <dgm:presLayoutVars>
          <dgm:hierBranch val="init"/>
        </dgm:presLayoutVars>
      </dgm:prSet>
      <dgm:spPr/>
    </dgm:pt>
    <dgm:pt modelId="{91EF322C-1364-4B68-903E-151065DDA99B}" type="pres">
      <dgm:prSet presAssocID="{7B46486A-EEBC-472F-9789-9DE508C2F616}" presName="rootComposite" presStyleCnt="0"/>
      <dgm:spPr/>
    </dgm:pt>
    <dgm:pt modelId="{D61427AA-709D-4761-AA9E-EC46C9E0003F}" type="pres">
      <dgm:prSet presAssocID="{7B46486A-EEBC-472F-9789-9DE508C2F616}" presName="rootText" presStyleLbl="node4" presStyleIdx="23" presStyleCnt="25">
        <dgm:presLayoutVars>
          <dgm:chPref val="3"/>
        </dgm:presLayoutVars>
      </dgm:prSet>
      <dgm:spPr/>
    </dgm:pt>
    <dgm:pt modelId="{501237FA-88CC-4D6D-A778-F72222F3176D}" type="pres">
      <dgm:prSet presAssocID="{7B46486A-EEBC-472F-9789-9DE508C2F616}" presName="rootConnector" presStyleLbl="node4" presStyleIdx="23" presStyleCnt="25"/>
      <dgm:spPr/>
    </dgm:pt>
    <dgm:pt modelId="{1043A7ED-0D74-4CC2-BCC3-93EF7B41E874}" type="pres">
      <dgm:prSet presAssocID="{7B46486A-EEBC-472F-9789-9DE508C2F616}" presName="hierChild4" presStyleCnt="0"/>
      <dgm:spPr/>
    </dgm:pt>
    <dgm:pt modelId="{D97F361D-11C1-4796-B391-F4FE575F2320}" type="pres">
      <dgm:prSet presAssocID="{7B46486A-EEBC-472F-9789-9DE508C2F616}" presName="hierChild5" presStyleCnt="0"/>
      <dgm:spPr/>
    </dgm:pt>
    <dgm:pt modelId="{9C13EBE2-82A8-4C0B-9D96-0E29AA9EEAF7}" type="pres">
      <dgm:prSet presAssocID="{25AB4FC1-A208-40D5-8565-FBAF81646DD9}" presName="Name37" presStyleLbl="parChTrans1D4" presStyleIdx="24" presStyleCnt="25"/>
      <dgm:spPr/>
    </dgm:pt>
    <dgm:pt modelId="{5246798F-BF3B-4F3E-AA4F-BFD031174452}" type="pres">
      <dgm:prSet presAssocID="{DA08781D-DEE4-4D1D-9C48-1FA615C44637}" presName="hierRoot2" presStyleCnt="0">
        <dgm:presLayoutVars>
          <dgm:hierBranch val="init"/>
        </dgm:presLayoutVars>
      </dgm:prSet>
      <dgm:spPr/>
    </dgm:pt>
    <dgm:pt modelId="{DB6E8534-78DF-478B-B5DD-54FE7DC740FF}" type="pres">
      <dgm:prSet presAssocID="{DA08781D-DEE4-4D1D-9C48-1FA615C44637}" presName="rootComposite" presStyleCnt="0"/>
      <dgm:spPr/>
    </dgm:pt>
    <dgm:pt modelId="{78A420EC-97F0-444C-9AE5-FABB1234D183}" type="pres">
      <dgm:prSet presAssocID="{DA08781D-DEE4-4D1D-9C48-1FA615C44637}" presName="rootText" presStyleLbl="node4" presStyleIdx="24" presStyleCnt="25">
        <dgm:presLayoutVars>
          <dgm:chPref val="3"/>
        </dgm:presLayoutVars>
      </dgm:prSet>
      <dgm:spPr/>
    </dgm:pt>
    <dgm:pt modelId="{1CEADFCC-A4E4-42F0-BE6E-A1A5A6C6DEF1}" type="pres">
      <dgm:prSet presAssocID="{DA08781D-DEE4-4D1D-9C48-1FA615C44637}" presName="rootConnector" presStyleLbl="node4" presStyleIdx="24" presStyleCnt="25"/>
      <dgm:spPr/>
    </dgm:pt>
    <dgm:pt modelId="{48F70A0C-C5EB-42B4-8193-D472BBF74CDD}" type="pres">
      <dgm:prSet presAssocID="{DA08781D-DEE4-4D1D-9C48-1FA615C44637}" presName="hierChild4" presStyleCnt="0"/>
      <dgm:spPr/>
    </dgm:pt>
    <dgm:pt modelId="{DC5726C2-8038-4E92-BF44-DC71C0DE16BE}" type="pres">
      <dgm:prSet presAssocID="{DA08781D-DEE4-4D1D-9C48-1FA615C44637}" presName="hierChild5" presStyleCnt="0"/>
      <dgm:spPr/>
    </dgm:pt>
    <dgm:pt modelId="{7159BD0B-9FA1-4E0C-9977-2CB5802903E5}" type="pres">
      <dgm:prSet presAssocID="{256F96F9-5B8C-41E9-B153-CC118D26E540}" presName="hierChild5" presStyleCnt="0"/>
      <dgm:spPr/>
    </dgm:pt>
    <dgm:pt modelId="{37D0599E-B6FB-42F8-9E94-C19633D15A58}" type="pres">
      <dgm:prSet presAssocID="{43388F19-84F4-4DE7-8B41-A1A39D67A31F}" presName="hierChild5" presStyleCnt="0"/>
      <dgm:spPr/>
    </dgm:pt>
    <dgm:pt modelId="{F52A938C-876D-42DC-B2E6-CB5CEF69A747}" type="pres">
      <dgm:prSet presAssocID="{ABA7E8B0-C7F6-426A-B16E-D4607D669551}" presName="hierChild5" presStyleCnt="0"/>
      <dgm:spPr/>
    </dgm:pt>
    <dgm:pt modelId="{841CCA77-50BD-48A2-8CD3-90F742BAC926}" type="pres">
      <dgm:prSet presAssocID="{0146BF3F-E727-49B3-AA38-E6D2A687A5B3}" presName="hierChild3" presStyleCnt="0"/>
      <dgm:spPr/>
    </dgm:pt>
  </dgm:ptLst>
  <dgm:cxnLst>
    <dgm:cxn modelId="{8404D102-9D02-4A04-B33E-2E0EEA4CB66D}" srcId="{E2C344DC-9F83-4A34-BFED-E73780404185}" destId="{EF69D07D-AB87-4EE1-AA00-F9CE2CFB7CB5}" srcOrd="0" destOrd="0" parTransId="{8E58B7B9-AC4C-4415-8775-D86E18CC306C}" sibTransId="{346F4957-3590-4CDB-8AFE-2FB1204276E3}"/>
    <dgm:cxn modelId="{86107A04-035D-4F23-B8E5-4DBB673C03AB}" srcId="{256F96F9-5B8C-41E9-B153-CC118D26E540}" destId="{58F0B953-E932-4BCA-B306-E188BF198480}" srcOrd="0" destOrd="0" parTransId="{9D498246-D88D-470C-96F8-4C9DBECF92E1}" sibTransId="{66C7B229-9912-44D0-BF8C-714A7F3791F8}"/>
    <dgm:cxn modelId="{7B35D704-E7FF-41AE-AA2D-6C268C6C54BE}" srcId="{E2C344DC-9F83-4A34-BFED-E73780404185}" destId="{A8DE4725-D843-4802-854B-9579C6D06957}" srcOrd="2" destOrd="0" parTransId="{5BB0D9D3-0918-4AC2-8A59-8857C7E520C0}" sibTransId="{315173FA-4159-4DA0-946B-062C3F29D834}"/>
    <dgm:cxn modelId="{A7E31608-6FC7-4BC6-B7E6-21030E34DEEF}" type="presOf" srcId="{FB3A288D-9C60-4E29-AA1D-AF0A38513606}" destId="{F3B86616-D298-4135-8818-8ACB09F63535}" srcOrd="0" destOrd="0" presId="urn:microsoft.com/office/officeart/2005/8/layout/orgChart1"/>
    <dgm:cxn modelId="{67901E08-A5FE-4A51-B5C9-764914CC4C9F}" type="presOf" srcId="{25AB4FC1-A208-40D5-8565-FBAF81646DD9}" destId="{9C13EBE2-82A8-4C0B-9D96-0E29AA9EEAF7}" srcOrd="0" destOrd="0" presId="urn:microsoft.com/office/officeart/2005/8/layout/orgChart1"/>
    <dgm:cxn modelId="{EEE8F80B-7D6F-469F-A97B-2032C88E3A66}" type="presOf" srcId="{6380DCC3-B507-45FC-8D8C-E51D487B47EF}" destId="{D24AB166-F152-4A04-9FCF-E0F4EF1BA71B}" srcOrd="0" destOrd="0" presId="urn:microsoft.com/office/officeart/2005/8/layout/orgChart1"/>
    <dgm:cxn modelId="{511D730F-9D46-4AA3-B9B1-A2DDAFBEA52E}" type="presOf" srcId="{2494DC48-18F7-4926-B1C6-1CD31C2A4528}" destId="{6BC73897-DF51-4596-8A35-F9E27EBE2526}" srcOrd="0" destOrd="0" presId="urn:microsoft.com/office/officeart/2005/8/layout/orgChart1"/>
    <dgm:cxn modelId="{9557C60F-3A2B-4788-BA9B-A705DF13744A}" type="presOf" srcId="{C0A8176A-F9F9-4438-ACD4-04D81DFCD741}" destId="{86992050-DC0A-4692-AD5D-00FD4E7A76BB}" srcOrd="0" destOrd="0" presId="urn:microsoft.com/office/officeart/2005/8/layout/orgChart1"/>
    <dgm:cxn modelId="{64E61A10-FC77-4AF3-B729-23C51D8EAF30}" srcId="{4AB7B017-4794-4816-8330-3EF6FA97D0FF}" destId="{DCE93602-ED58-4149-8C65-13BDAF7F2565}" srcOrd="0" destOrd="0" parTransId="{6915D614-21D2-4050-BCBC-4D914071337B}" sibTransId="{94DC3C4C-8E38-4F75-B091-B1C6AADAD2B0}"/>
    <dgm:cxn modelId="{43EA9A10-1315-49A5-90AF-6CC50B5A0B88}" type="presOf" srcId="{BB262B9B-E7FA-44E1-A8B1-2E2E76E56332}" destId="{F9975A99-2780-4FCC-B01C-148E804B8747}" srcOrd="0" destOrd="0" presId="urn:microsoft.com/office/officeart/2005/8/layout/orgChart1"/>
    <dgm:cxn modelId="{6935C211-87A3-44D1-B72A-55B8413D1317}" type="presOf" srcId="{7B46486A-EEBC-472F-9789-9DE508C2F616}" destId="{D61427AA-709D-4761-AA9E-EC46C9E0003F}" srcOrd="0" destOrd="0" presId="urn:microsoft.com/office/officeart/2005/8/layout/orgChart1"/>
    <dgm:cxn modelId="{16B37115-2F44-4847-9529-27CD2046A364}" type="presOf" srcId="{932A21E2-9A9E-4B1E-8411-FABDB9887F8F}" destId="{6E7A11B5-2338-4156-AEDB-9FD465334B02}" srcOrd="1" destOrd="0" presId="urn:microsoft.com/office/officeart/2005/8/layout/orgChart1"/>
    <dgm:cxn modelId="{31DB0217-5AB6-4DA1-8786-95C2D79CB1D0}" type="presOf" srcId="{B726E635-29A6-4539-978A-8116FF4DB8BF}" destId="{54379B9E-786B-4ECD-A015-EDF46310E969}" srcOrd="1" destOrd="0" presId="urn:microsoft.com/office/officeart/2005/8/layout/orgChart1"/>
    <dgm:cxn modelId="{828E3618-1A15-4A45-9637-98487AB8BF4A}" type="presOf" srcId="{ABA7E8B0-C7F6-426A-B16E-D4607D669551}" destId="{ADD0FA35-5339-4ECF-8CDE-0102B7F68C7E}" srcOrd="0" destOrd="0" presId="urn:microsoft.com/office/officeart/2005/8/layout/orgChart1"/>
    <dgm:cxn modelId="{D6089319-46BA-4998-BFDD-C601CD7B021F}" type="presOf" srcId="{0146BF3F-E727-49B3-AA38-E6D2A687A5B3}" destId="{2490B6A7-0944-4B7E-8C58-EF1C3D9550F1}" srcOrd="1" destOrd="0" presId="urn:microsoft.com/office/officeart/2005/8/layout/orgChart1"/>
    <dgm:cxn modelId="{8A62C51A-A034-46F4-BEA6-4828BDEBD900}" type="presOf" srcId="{79C73D1C-5614-42C1-997D-DC0FC9313EE4}" destId="{1DD27DC7-7F4C-4C33-9AC8-CF40952BB9EC}" srcOrd="0" destOrd="0" presId="urn:microsoft.com/office/officeart/2005/8/layout/orgChart1"/>
    <dgm:cxn modelId="{FC566C1F-2676-48D6-9A3D-BD8254A8D319}" type="presOf" srcId="{A8DE4725-D843-4802-854B-9579C6D06957}" destId="{FC2C7D7D-DEA4-469A-BDF4-B6414EB5A630}" srcOrd="0" destOrd="0" presId="urn:microsoft.com/office/officeart/2005/8/layout/orgChart1"/>
    <dgm:cxn modelId="{2A675D21-1632-4B99-9DD6-6971C55D1FFD}" type="presOf" srcId="{256F96F9-5B8C-41E9-B153-CC118D26E540}" destId="{A3F5FF22-6763-4FAC-9EBE-67A0BC46F400}" srcOrd="0" destOrd="0" presId="urn:microsoft.com/office/officeart/2005/8/layout/orgChart1"/>
    <dgm:cxn modelId="{D90C8521-AB6A-4A8D-B589-EDCDC77570E9}" type="presOf" srcId="{E2C344DC-9F83-4A34-BFED-E73780404185}" destId="{740E200A-B5BF-40EF-9EDE-E82231481405}" srcOrd="0" destOrd="0" presId="urn:microsoft.com/office/officeart/2005/8/layout/orgChart1"/>
    <dgm:cxn modelId="{ECBD2B22-DBD9-4FBD-9F3E-326887EDAB47}" srcId="{0146BF3F-E727-49B3-AA38-E6D2A687A5B3}" destId="{ABA7E8B0-C7F6-426A-B16E-D4607D669551}" srcOrd="0" destOrd="0" parTransId="{D4615231-E025-463C-8658-FCB57F56DEEA}" sibTransId="{5B624BCE-E6E0-4C11-BB6F-E98E78066C1C}"/>
    <dgm:cxn modelId="{DC719125-849E-45DB-8B00-239BA42EA283}" type="presOf" srcId="{ABA7E8B0-C7F6-426A-B16E-D4607D669551}" destId="{DFE62728-511B-4444-B45B-FA78DB4CF2F6}" srcOrd="1" destOrd="0" presId="urn:microsoft.com/office/officeart/2005/8/layout/orgChart1"/>
    <dgm:cxn modelId="{F730E829-6953-4FF6-BAD5-6834F1EE7738}" srcId="{A8DE4725-D843-4802-854B-9579C6D06957}" destId="{14A58181-96BF-4A6F-B286-34C5D9E9DF07}" srcOrd="2" destOrd="0" parTransId="{0160A204-9577-4B2E-BBF2-63AEC7377F95}" sibTransId="{B432915A-FC16-45AE-A360-B4B583EFDBED}"/>
    <dgm:cxn modelId="{F831702A-8279-4D1A-9B34-3AEB2A638ED1}" type="presOf" srcId="{D5B41A6B-62FF-477F-BCEF-813F3BA6A94E}" destId="{14D397CA-756D-401E-9E2F-61526D632169}" srcOrd="0" destOrd="0" presId="urn:microsoft.com/office/officeart/2005/8/layout/orgChart1"/>
    <dgm:cxn modelId="{D9D82C2C-CAD8-4308-8B3A-6962214E93F4}" srcId="{BF8B6C51-941B-46EB-A69C-BBAAC1270D3A}" destId="{79C73D1C-5614-42C1-997D-DC0FC9313EE4}" srcOrd="0" destOrd="0" parTransId="{A48FD0C2-C29E-4068-891D-D3DE381E062D}" sibTransId="{AADE0EA9-6F2F-4293-960A-430407EDBA6F}"/>
    <dgm:cxn modelId="{DBE3C52C-457B-47C6-9343-854B63E6DB8D}" type="presOf" srcId="{A48FD0C2-C29E-4068-891D-D3DE381E062D}" destId="{DDBC8E91-111C-4824-8487-CA8F443D03DC}" srcOrd="0" destOrd="0" presId="urn:microsoft.com/office/officeart/2005/8/layout/orgChart1"/>
    <dgm:cxn modelId="{C37DB32D-0DDC-493F-922B-D29B20504E5C}" type="presOf" srcId="{4AB7B017-4794-4816-8330-3EF6FA97D0FF}" destId="{90E87A98-6D71-4E61-96FE-B60C037E0F51}" srcOrd="0" destOrd="0" presId="urn:microsoft.com/office/officeart/2005/8/layout/orgChart1"/>
    <dgm:cxn modelId="{C6EEB32D-BD2D-4015-982C-835CFE529803}" type="presOf" srcId="{EF69D07D-AB87-4EE1-AA00-F9CE2CFB7CB5}" destId="{7ABE79B6-17FC-43AE-B7EF-4CFD2F3242F4}" srcOrd="0" destOrd="0" presId="urn:microsoft.com/office/officeart/2005/8/layout/orgChart1"/>
    <dgm:cxn modelId="{14F6D52D-E479-44F9-8C3B-41B235B76932}" srcId="{A8DE4725-D843-4802-854B-9579C6D06957}" destId="{F6EF3BD0-8022-477D-B58E-1CA6A96884F1}" srcOrd="3" destOrd="0" parTransId="{1E7A06D7-61A2-4F20-BEA6-D51FC08D0D28}" sibTransId="{371A8F65-80A2-4C7B-A19D-5F17AB6994D5}"/>
    <dgm:cxn modelId="{6778CB38-8451-41E4-9742-3566B47BAB5F}" type="presOf" srcId="{BD3BD0CA-B9DD-48E5-BFAF-0CE05439FC00}" destId="{BB53883C-19A7-41E6-9050-2AA35F2CEE5E}" srcOrd="0" destOrd="0" presId="urn:microsoft.com/office/officeart/2005/8/layout/orgChart1"/>
    <dgm:cxn modelId="{A89A2239-D477-4F09-9A60-B55BEF7CF789}" type="presOf" srcId="{C0058193-6B32-4A09-B0B0-239BA1A1ED29}" destId="{4C1294E9-76F6-45D2-8255-2EBD625F45EF}" srcOrd="0" destOrd="0" presId="urn:microsoft.com/office/officeart/2005/8/layout/orgChart1"/>
    <dgm:cxn modelId="{8023193B-4475-4D33-873C-AC0681543479}" type="presOf" srcId="{8F108DB2-20D1-428D-85E8-0B9451DE978F}" destId="{9414CF05-914F-43F3-A444-447D717F3663}" srcOrd="0" destOrd="0" presId="urn:microsoft.com/office/officeart/2005/8/layout/orgChart1"/>
    <dgm:cxn modelId="{B1ED3E3B-71A5-4329-8418-2F9B601A011C}" srcId="{9CE83A45-1EF8-44A6-B5D2-B66CDDBE4C87}" destId="{2855100F-5392-40D2-83CC-4BF055E3CFCF}" srcOrd="1" destOrd="0" parTransId="{2EFADDC3-2482-4B9C-B71C-A2F6EBCA71A4}" sibTransId="{F9ED207D-A8AC-4370-95AF-9288F4AFDA71}"/>
    <dgm:cxn modelId="{9B72743B-4CF3-4345-94D9-A12FECE29AC2}" srcId="{ABA7E8B0-C7F6-426A-B16E-D4607D669551}" destId="{D527FAF8-76C1-4A44-8B81-CA033AF01C34}" srcOrd="1" destOrd="0" parTransId="{E7AA07CB-E97B-427E-B574-A7E4604B81DE}" sibTransId="{3BD28F23-3913-4207-8814-093C3D26BA8E}"/>
    <dgm:cxn modelId="{99FB283E-AF74-4D3E-B7D9-172AE4FC7FC5}" srcId="{9CE83A45-1EF8-44A6-B5D2-B66CDDBE4C87}" destId="{8644C8AB-0FD3-4DE2-A0DB-8ECAD9965EE8}" srcOrd="3" destOrd="0" parTransId="{6BD3EB20-7E2F-42BF-93FC-EA9662A864DD}" sibTransId="{DAC491A0-A016-4BE6-AC23-EC3343703239}"/>
    <dgm:cxn modelId="{779B893E-935F-4426-8374-FA680EA21E43}" type="presOf" srcId="{596F8218-DC96-49C2-B4A4-6DCD3BBDC62D}" destId="{45F3E4CE-FF16-4ABD-98D5-F24D84A456CF}" srcOrd="0" destOrd="0" presId="urn:microsoft.com/office/officeart/2005/8/layout/orgChart1"/>
    <dgm:cxn modelId="{46F1783F-7522-49E8-838B-785B2CE2B608}" type="presOf" srcId="{2CFF3425-E8CA-4C7F-BE19-862C5F6BF494}" destId="{D7ABF70D-05FE-487B-95D0-A586CDF341FE}" srcOrd="0" destOrd="0" presId="urn:microsoft.com/office/officeart/2005/8/layout/orgChart1"/>
    <dgm:cxn modelId="{D0AD963F-AF26-447E-94A9-A66E0C69B0EE}" type="presOf" srcId="{14A58181-96BF-4A6F-B286-34C5D9E9DF07}" destId="{8B598AC5-61C5-4A6D-8DAE-24A7EED03D50}" srcOrd="0" destOrd="0" presId="urn:microsoft.com/office/officeart/2005/8/layout/orgChart1"/>
    <dgm:cxn modelId="{692D0E5B-176E-4421-9D7F-67A7EB30EE37}" type="presOf" srcId="{F6EF3BD0-8022-477D-B58E-1CA6A96884F1}" destId="{4F21C280-D53F-4065-BC25-F73542313648}" srcOrd="1" destOrd="0" presId="urn:microsoft.com/office/officeart/2005/8/layout/orgChart1"/>
    <dgm:cxn modelId="{549B9A5B-62D3-4979-A18F-4C3A1ADB5767}" type="presOf" srcId="{FBE61A3D-3035-49AD-AD51-F7127EE2BDE6}" destId="{380B1160-EA5E-429A-9DD8-36DA60942497}" srcOrd="0" destOrd="0" presId="urn:microsoft.com/office/officeart/2005/8/layout/orgChart1"/>
    <dgm:cxn modelId="{C8209D5B-1CD7-487A-98A2-3CA8B87B5208}" srcId="{A8DE4725-D843-4802-854B-9579C6D06957}" destId="{B726E635-29A6-4539-978A-8116FF4DB8BF}" srcOrd="1" destOrd="0" parTransId="{35F10F68-5B9E-4205-BBAF-142411710F06}" sibTransId="{7E928E86-1703-4C51-8DB5-75611489080A}"/>
    <dgm:cxn modelId="{0A37DB5C-668A-4D2F-886D-D104B79A9931}" type="presOf" srcId="{58F0B953-E932-4BCA-B306-E188BF198480}" destId="{EA8B1F10-37D7-4225-8CD4-DC16085A3888}" srcOrd="1" destOrd="0" presId="urn:microsoft.com/office/officeart/2005/8/layout/orgChart1"/>
    <dgm:cxn modelId="{AC92FE5F-A763-424B-94DC-5E0AD27A7067}" srcId="{256F96F9-5B8C-41E9-B153-CC118D26E540}" destId="{7B46486A-EEBC-472F-9789-9DE508C2F616}" srcOrd="1" destOrd="0" parTransId="{C0058193-6B32-4A09-B0B0-239BA1A1ED29}" sibTransId="{FF3F40A3-52F7-480A-AD1B-F2BAA89B25CD}"/>
    <dgm:cxn modelId="{D3F52F43-9B49-4249-A65C-BA223CE58756}" type="presOf" srcId="{65857B6B-4E55-4782-AA00-668F254A3F3E}" destId="{4094106B-16C2-4435-A9DD-96B930471ECB}" srcOrd="0" destOrd="0" presId="urn:microsoft.com/office/officeart/2005/8/layout/orgChart1"/>
    <dgm:cxn modelId="{3E9AFD43-94D0-49DB-A039-A8E424274F78}" srcId="{79C73D1C-5614-42C1-997D-DC0FC9313EE4}" destId="{65857B6B-4E55-4782-AA00-668F254A3F3E}" srcOrd="0" destOrd="0" parTransId="{73BDF17F-E89E-49B9-BAB8-B8A7A6F17092}" sibTransId="{ECEBE51E-5E77-4ECA-A869-2BE9B29A95A4}"/>
    <dgm:cxn modelId="{9FE27C65-C02D-4419-90BB-98ABD8A85B1F}" srcId="{E2C344DC-9F83-4A34-BFED-E73780404185}" destId="{9CE83A45-1EF8-44A6-B5D2-B66CDDBE4C87}" srcOrd="1" destOrd="0" parTransId="{CCB63C8C-E404-4AA0-BFCE-A9053FA0E299}" sibTransId="{DC81A2A4-937E-4867-943A-B65AE9760C3C}"/>
    <dgm:cxn modelId="{3537F345-7E42-489D-B18B-DDF1B8C83880}" type="presOf" srcId="{AA0F291A-64B8-4741-8D38-E12A15E73DD4}" destId="{49A3E306-8783-4BEC-BF5C-CAF3D8D06EC0}" srcOrd="1" destOrd="0" presId="urn:microsoft.com/office/officeart/2005/8/layout/orgChart1"/>
    <dgm:cxn modelId="{CE671E46-E8CB-4A2E-A430-51D1786D3FA6}" type="presOf" srcId="{DCE93602-ED58-4149-8C65-13BDAF7F2565}" destId="{52076626-87FA-469A-B217-28F5E1AB8645}" srcOrd="1" destOrd="0" presId="urn:microsoft.com/office/officeart/2005/8/layout/orgChart1"/>
    <dgm:cxn modelId="{48915146-3F2D-4E63-AAE4-95DC71031727}" type="presOf" srcId="{BB5DC9A4-51AF-4F98-AE59-7B70AC7782DD}" destId="{8F6FBAA2-69D8-42DA-B72C-2F18992186CB}" srcOrd="0" destOrd="0" presId="urn:microsoft.com/office/officeart/2005/8/layout/orgChart1"/>
    <dgm:cxn modelId="{C8D6AE66-F60A-4AE9-80DD-233E92E2B2EA}" type="presOf" srcId="{73BDF17F-E89E-49B9-BAB8-B8A7A6F17092}" destId="{87425B33-5667-42B7-8A8D-A93AC52A73EF}" srcOrd="0" destOrd="0" presId="urn:microsoft.com/office/officeart/2005/8/layout/orgChart1"/>
    <dgm:cxn modelId="{DF23D466-810D-41B2-B3D4-1ED5EA81F969}" type="presOf" srcId="{2EFADDC3-2482-4B9C-B71C-A2F6EBCA71A4}" destId="{8A197894-B578-456B-B1AB-A9AE1A2D1795}" srcOrd="0" destOrd="0" presId="urn:microsoft.com/office/officeart/2005/8/layout/orgChart1"/>
    <dgm:cxn modelId="{D54DC048-3D3A-4B0A-AFE5-7371081E7BC3}" type="presOf" srcId="{BB5DC9A4-51AF-4F98-AE59-7B70AC7782DD}" destId="{B7017B39-59F4-44A3-8D2E-75B6E54F4F97}" srcOrd="1" destOrd="0" presId="urn:microsoft.com/office/officeart/2005/8/layout/orgChart1"/>
    <dgm:cxn modelId="{8C777F69-192C-459C-AA65-32DD4A36AC86}" srcId="{43388F19-84F4-4DE7-8B41-A1A39D67A31F}" destId="{256F96F9-5B8C-41E9-B153-CC118D26E540}" srcOrd="0" destOrd="0" parTransId="{D5B41A6B-62FF-477F-BCEF-813F3BA6A94E}" sibTransId="{4544DE83-CF47-47F8-A71E-65CB2D9A5A1A}"/>
    <dgm:cxn modelId="{F7DC164A-B4DD-4B04-B24A-8914C7BE3F17}" type="presOf" srcId="{EF69D07D-AB87-4EE1-AA00-F9CE2CFB7CB5}" destId="{B809A8C6-E6F9-4734-AB08-071A5E555854}" srcOrd="1" destOrd="0" presId="urn:microsoft.com/office/officeart/2005/8/layout/orgChart1"/>
    <dgm:cxn modelId="{EFF9C16A-0BAA-4A31-8CE9-D520CEB5DC62}" srcId="{ABA7E8B0-C7F6-426A-B16E-D4607D669551}" destId="{BF8B6C51-941B-46EB-A69C-BBAAC1270D3A}" srcOrd="3" destOrd="0" parTransId="{2494DC48-18F7-4926-B1C6-1CD31C2A4528}" sibTransId="{75452F5C-0326-49CE-89ED-B69BBA69FB6E}"/>
    <dgm:cxn modelId="{D7D7EB4A-2A55-456A-8B31-135D52FF156C}" type="presOf" srcId="{A8DE4725-D843-4802-854B-9579C6D06957}" destId="{C8B259F9-FA8F-4A87-B694-8E8F2A6F1780}" srcOrd="1" destOrd="0" presId="urn:microsoft.com/office/officeart/2005/8/layout/orgChart1"/>
    <dgm:cxn modelId="{90CAA96C-79DF-4593-85EC-E07A5EB493EC}" srcId="{ABA7E8B0-C7F6-426A-B16E-D4607D669551}" destId="{8F108DB2-20D1-428D-85E8-0B9451DE978F}" srcOrd="2" destOrd="0" parTransId="{FBE61A3D-3035-49AD-AD51-F7127EE2BDE6}" sibTransId="{D55D5191-5A31-4E66-90CA-1EB292BECB86}"/>
    <dgm:cxn modelId="{A240DD6C-EF44-4337-8027-B15F792CBE69}" srcId="{A8DE4725-D843-4802-854B-9579C6D06957}" destId="{C0A8176A-F9F9-4438-ACD4-04D81DFCD741}" srcOrd="0" destOrd="0" parTransId="{95A8B821-6FF9-42E3-8FBD-58C9508C2FCA}" sibTransId="{3CF4999A-2581-4D59-96D3-83DEAFE6181D}"/>
    <dgm:cxn modelId="{2C13B96D-97DE-4A31-9DBA-88A718D3836F}" type="presOf" srcId="{0146BF3F-E727-49B3-AA38-E6D2A687A5B3}" destId="{43F6B56C-AB22-44BA-9705-2D71F1C9B167}" srcOrd="0" destOrd="0" presId="urn:microsoft.com/office/officeart/2005/8/layout/orgChart1"/>
    <dgm:cxn modelId="{47AD536E-7F74-4D01-A7FE-BDB4A18053AE}" type="presOf" srcId="{D4615231-E025-463C-8658-FCB57F56DEEA}" destId="{608D421F-3B9D-4770-99ED-D787E9A93FDF}" srcOrd="0" destOrd="0" presId="urn:microsoft.com/office/officeart/2005/8/layout/orgChart1"/>
    <dgm:cxn modelId="{572AE86E-5668-4EEE-AD17-034F7050A078}" type="presOf" srcId="{0160A204-9577-4B2E-BBF2-63AEC7377F95}" destId="{17E33E7C-5104-4829-8C6D-812BD48F9123}" srcOrd="0" destOrd="0" presId="urn:microsoft.com/office/officeart/2005/8/layout/orgChart1"/>
    <dgm:cxn modelId="{FE074B6F-458B-48F8-8634-C7FA83A3214B}" srcId="{AA0F291A-64B8-4741-8D38-E12A15E73DD4}" destId="{276AB2D5-FE19-4C7C-889B-FBC3D0610AC4}" srcOrd="0" destOrd="0" parTransId="{6380DCC3-B507-45FC-8D8C-E51D487B47EF}" sibTransId="{A525B866-ECF9-48CA-A071-08B31A6144B6}"/>
    <dgm:cxn modelId="{D2A44A70-ECB6-450E-B15F-EF831DE9A761}" type="presOf" srcId="{256F96F9-5B8C-41E9-B153-CC118D26E540}" destId="{CB753104-E135-4EA4-AFC1-D9A413A5FF6A}" srcOrd="1" destOrd="0" presId="urn:microsoft.com/office/officeart/2005/8/layout/orgChart1"/>
    <dgm:cxn modelId="{0BEFB870-F1D1-4D7D-8C43-BDC936EA5863}" type="presOf" srcId="{FB3A288D-9C60-4E29-AA1D-AF0A38513606}" destId="{81CEB8EB-CE23-49D2-9FBD-B6D58B01F101}" srcOrd="1" destOrd="0" presId="urn:microsoft.com/office/officeart/2005/8/layout/orgChart1"/>
    <dgm:cxn modelId="{869DAA71-5ADC-4116-B837-2EC0A2FEDCBF}" type="presOf" srcId="{3DE78976-0DF5-4856-A89A-849AA3DF5045}" destId="{913CFA46-1EBB-4340-8C88-09089C4FDCA4}" srcOrd="0" destOrd="0" presId="urn:microsoft.com/office/officeart/2005/8/layout/orgChart1"/>
    <dgm:cxn modelId="{912B0772-3256-4A6C-88A5-BC0575D9C112}" type="presOf" srcId="{CCB63C8C-E404-4AA0-BFCE-A9053FA0E299}" destId="{33946A87-5857-473C-8A23-2955A8E4527C}" srcOrd="0" destOrd="0" presId="urn:microsoft.com/office/officeart/2005/8/layout/orgChart1"/>
    <dgm:cxn modelId="{85E06053-B774-4597-BF4D-20DAB405D551}" srcId="{8F108DB2-20D1-428D-85E8-0B9451DE978F}" destId="{AA0F291A-64B8-4741-8D38-E12A15E73DD4}" srcOrd="0" destOrd="0" parTransId="{346F8C6C-1919-414F-8050-B1705D599764}" sibTransId="{801AEE76-014E-445C-9DB8-C91F7FB6548D}"/>
    <dgm:cxn modelId="{0BEC5F55-2D74-47B6-B2B5-262B65D7A86E}" type="presOf" srcId="{C629B9FF-8CF5-4160-A688-844E00BFBA00}" destId="{219F53FC-B63A-4B9E-8E9F-FA67214CA77F}" srcOrd="0" destOrd="0" presId="urn:microsoft.com/office/officeart/2005/8/layout/orgChart1"/>
    <dgm:cxn modelId="{AB468F75-343F-4A85-B212-32B9658C9412}" type="presOf" srcId="{6C4A1E04-1164-4934-BA21-A3626B073FCA}" destId="{928C71FF-074E-4FA0-8C78-86EE4DC8CB53}" srcOrd="0" destOrd="0" presId="urn:microsoft.com/office/officeart/2005/8/layout/orgChart1"/>
    <dgm:cxn modelId="{D61DBF55-E87E-4515-BCCC-327AC566269A}" type="presOf" srcId="{DCE93602-ED58-4149-8C65-13BDAF7F2565}" destId="{79BF1D56-EFB6-4C67-84FA-22E5A8ACFF3D}" srcOrd="0" destOrd="0" presId="urn:microsoft.com/office/officeart/2005/8/layout/orgChart1"/>
    <dgm:cxn modelId="{3AE25E77-90D1-4598-AB23-26AF9C6191A8}" srcId="{256F96F9-5B8C-41E9-B153-CC118D26E540}" destId="{DA08781D-DEE4-4D1D-9C48-1FA615C44637}" srcOrd="2" destOrd="0" parTransId="{25AB4FC1-A208-40D5-8565-FBAF81646DD9}" sibTransId="{95759850-90FE-4DB8-9A41-4B98E7EC1E47}"/>
    <dgm:cxn modelId="{BE084E78-B930-46F3-9EDB-8A28ACBC1590}" srcId="{9CE83A45-1EF8-44A6-B5D2-B66CDDBE4C87}" destId="{932A21E2-9A9E-4B1E-8411-FABDB9887F8F}" srcOrd="2" destOrd="0" parTransId="{C4A8A877-5630-40C0-B6B9-593D5764E807}" sibTransId="{D0387B6F-CAB7-4D2B-AA6A-E7604E0D55DB}"/>
    <dgm:cxn modelId="{A8D57E81-9B37-4C80-89D8-FA0DBB25C3AD}" type="presOf" srcId="{6BD3EB20-7E2F-42BF-93FC-EA9662A864DD}" destId="{735E70A7-B816-48FD-89A7-8206FF2207B0}" srcOrd="0" destOrd="0" presId="urn:microsoft.com/office/officeart/2005/8/layout/orgChart1"/>
    <dgm:cxn modelId="{33277F8A-919E-4206-9033-D3FFFE88A973}" type="presOf" srcId="{1E7A06D7-61A2-4F20-BEA6-D51FC08D0D28}" destId="{7A0D5661-C71E-471C-8E32-95541E937EA2}" srcOrd="0" destOrd="0" presId="urn:microsoft.com/office/officeart/2005/8/layout/orgChart1"/>
    <dgm:cxn modelId="{F6BD8C8C-512C-42CA-8C99-66CFDCDE72BF}" type="presOf" srcId="{5BB0D9D3-0918-4AC2-8A59-8857C7E520C0}" destId="{9E701938-6D1D-465C-9E86-138616D6CF78}" srcOrd="0" destOrd="0" presId="urn:microsoft.com/office/officeart/2005/8/layout/orgChart1"/>
    <dgm:cxn modelId="{3E13E58D-7010-4847-B1F3-0304D5BF9436}" type="presOf" srcId="{DA08781D-DEE4-4D1D-9C48-1FA615C44637}" destId="{78A420EC-97F0-444C-9AE5-FABB1234D183}" srcOrd="0" destOrd="0" presId="urn:microsoft.com/office/officeart/2005/8/layout/orgChart1"/>
    <dgm:cxn modelId="{BC7D198E-C13F-4B0D-8DF5-D459E01532F5}" type="presOf" srcId="{D527FAF8-76C1-4A44-8B81-CA033AF01C34}" destId="{EC6BC61C-FD6E-40AB-98D6-C662B39392AD}" srcOrd="1" destOrd="0" presId="urn:microsoft.com/office/officeart/2005/8/layout/orgChart1"/>
    <dgm:cxn modelId="{14B0E08F-9EFB-4A93-A1BA-C1577709FBA9}" srcId="{79C73D1C-5614-42C1-997D-DC0FC9313EE4}" destId="{596F8218-DC96-49C2-B4A4-6DCD3BBDC62D}" srcOrd="1" destOrd="0" parTransId="{3DE78976-0DF5-4856-A89A-849AA3DF5045}" sibTransId="{4B9FA764-4838-491C-8DBD-BCE7B1B495C3}"/>
    <dgm:cxn modelId="{F76DDD91-2FF1-4D36-AB4C-FFEBD129E4B7}" type="presOf" srcId="{D527FAF8-76C1-4A44-8B81-CA033AF01C34}" destId="{2DBFC83E-02C1-476C-9315-9304C2E247B8}" srcOrd="0" destOrd="0" presId="urn:microsoft.com/office/officeart/2005/8/layout/orgChart1"/>
    <dgm:cxn modelId="{533F8C93-F4B0-4F3A-8838-6A449C0C93DD}" type="presOf" srcId="{6D0C0AE3-29D3-46FA-B5FC-6B49B863A7A6}" destId="{D0E1F4F5-BEA2-4215-AF6C-B57CF6AC413B}" srcOrd="0" destOrd="0" presId="urn:microsoft.com/office/officeart/2005/8/layout/orgChart1"/>
    <dgm:cxn modelId="{D2E73196-0AE3-4168-895B-0D711DE2336F}" type="presOf" srcId="{BF8B6C51-941B-46EB-A69C-BBAAC1270D3A}" destId="{EF9275E2-7C53-43D4-A288-E314DB59FF9D}" srcOrd="1" destOrd="0" presId="urn:microsoft.com/office/officeart/2005/8/layout/orgChart1"/>
    <dgm:cxn modelId="{B4B9649F-EB23-4BAE-90B8-2B8A17733052}" type="presOf" srcId="{35F10F68-5B9E-4205-BBAF-142411710F06}" destId="{E2EB3AF1-38FD-46DA-989F-33C61E1EAC72}" srcOrd="0" destOrd="0" presId="urn:microsoft.com/office/officeart/2005/8/layout/orgChart1"/>
    <dgm:cxn modelId="{B3FDC29F-5D7D-4984-9AF6-F41C0BC67754}" type="presOf" srcId="{932A21E2-9A9E-4B1E-8411-FABDB9887F8F}" destId="{60C729DC-D95F-4343-A5FE-D585BA7123A4}" srcOrd="0" destOrd="0" presId="urn:microsoft.com/office/officeart/2005/8/layout/orgChart1"/>
    <dgm:cxn modelId="{D3B457A1-5EE2-486E-876D-40DEB42B5FCC}" srcId="{ABA7E8B0-C7F6-426A-B16E-D4607D669551}" destId="{4AB7B017-4794-4816-8330-3EF6FA97D0FF}" srcOrd="0" destOrd="0" parTransId="{2CFF3425-E8CA-4C7F-BE19-862C5F6BF494}" sibTransId="{44BC4A5E-C28C-40BE-B5A6-D91C16B00C3B}"/>
    <dgm:cxn modelId="{7D1184A1-2666-47C9-BF79-72DAE6DC0763}" type="presOf" srcId="{9CE83A45-1EF8-44A6-B5D2-B66CDDBE4C87}" destId="{D47D5EFC-3D69-4DD0-AD12-6F9F62A0F726}" srcOrd="0" destOrd="0" presId="urn:microsoft.com/office/officeart/2005/8/layout/orgChart1"/>
    <dgm:cxn modelId="{41D624A2-6130-427B-B804-F1BA61E82FBD}" type="presOf" srcId="{58F0B953-E932-4BCA-B306-E188BF198480}" destId="{000BB223-078C-4A50-A44B-659DB7C0870F}" srcOrd="0" destOrd="0" presId="urn:microsoft.com/office/officeart/2005/8/layout/orgChart1"/>
    <dgm:cxn modelId="{9D15E3A4-B1EC-4780-A7EB-4AD7AE8D47FB}" type="presOf" srcId="{E8D8DC58-9A59-4675-BA63-412F0D76DFDF}" destId="{F9ADF0F9-EF52-4321-A040-FFC033C4223E}" srcOrd="0" destOrd="0" presId="urn:microsoft.com/office/officeart/2005/8/layout/orgChart1"/>
    <dgm:cxn modelId="{D38A72A6-CCAE-4A24-AD58-E243D4CFDF17}" type="presOf" srcId="{F6EF3BD0-8022-477D-B58E-1CA6A96884F1}" destId="{9C65A262-D3C8-4CB9-837B-DD42EB81C8EC}" srcOrd="0" destOrd="0" presId="urn:microsoft.com/office/officeart/2005/8/layout/orgChart1"/>
    <dgm:cxn modelId="{310AE5A8-7D3E-4A72-95EE-514F8AC04C55}" type="presOf" srcId="{4AB7B017-4794-4816-8330-3EF6FA97D0FF}" destId="{507D46C0-C6A5-4240-9EA9-05913A09AEC9}" srcOrd="1" destOrd="0" presId="urn:microsoft.com/office/officeart/2005/8/layout/orgChart1"/>
    <dgm:cxn modelId="{74F374AA-542E-4407-805D-0B689619A0A1}" type="presOf" srcId="{8E58B7B9-AC4C-4415-8775-D86E18CC306C}" destId="{C39B9063-5EB9-4137-93AC-76F1F15A18DE}" srcOrd="0" destOrd="0" presId="urn:microsoft.com/office/officeart/2005/8/layout/orgChart1"/>
    <dgm:cxn modelId="{C370EAB1-E884-4CB4-B9C6-9BADA30E5214}" type="presOf" srcId="{43388F19-84F4-4DE7-8B41-A1A39D67A31F}" destId="{191678CC-805E-48DD-BFED-B0C2EA26EDB4}" srcOrd="0" destOrd="0" presId="urn:microsoft.com/office/officeart/2005/8/layout/orgChart1"/>
    <dgm:cxn modelId="{B95697B2-55FD-415F-BB7B-8512DE65FC7A}" type="presOf" srcId="{95A8B821-6FF9-42E3-8FBD-58C9508C2FCA}" destId="{2D889126-09F7-444A-A5A2-103EBF189C57}" srcOrd="0" destOrd="0" presId="urn:microsoft.com/office/officeart/2005/8/layout/orgChart1"/>
    <dgm:cxn modelId="{B32A0CB4-490F-4025-8A2F-90BB4A83B188}" srcId="{ABA7E8B0-C7F6-426A-B16E-D4607D669551}" destId="{43388F19-84F4-4DE7-8B41-A1A39D67A31F}" srcOrd="4" destOrd="0" parTransId="{BD3BD0CA-B9DD-48E5-BFAF-0CE05439FC00}" sibTransId="{4F704135-37D8-4D2B-80FF-A47E7D8B4D65}"/>
    <dgm:cxn modelId="{B58FB9B6-F96B-4ECB-B44E-D4F9D49D4CAB}" type="presOf" srcId="{AA0F291A-64B8-4741-8D38-E12A15E73DD4}" destId="{23BF32EE-DE24-40E9-8F4B-F37F58AB202A}" srcOrd="0" destOrd="0" presId="urn:microsoft.com/office/officeart/2005/8/layout/orgChart1"/>
    <dgm:cxn modelId="{B5485FBC-3274-4B6A-B82C-43A31205F0B6}" type="presOf" srcId="{276AB2D5-FE19-4C7C-889B-FBC3D0610AC4}" destId="{4A26F177-C377-4AFF-8C8D-C7CB940E5733}" srcOrd="1" destOrd="0" presId="urn:microsoft.com/office/officeart/2005/8/layout/orgChart1"/>
    <dgm:cxn modelId="{35C939BD-A2DB-45C7-AB17-EC90BAEA5513}" type="presOf" srcId="{FCE85BDB-9EB7-46E1-BB82-4EE4059494C2}" destId="{71D73C5E-4F8B-4F6B-AD3F-247F5FB463A2}" srcOrd="0" destOrd="0" presId="urn:microsoft.com/office/officeart/2005/8/layout/orgChart1"/>
    <dgm:cxn modelId="{22DCD5C0-3A09-4F01-AB66-576076C762B9}" type="presOf" srcId="{43388F19-84F4-4DE7-8B41-A1A39D67A31F}" destId="{FF6B2580-9B49-45F2-9BD9-59C3A89F1BDB}" srcOrd="1" destOrd="0" presId="urn:microsoft.com/office/officeart/2005/8/layout/orgChart1"/>
    <dgm:cxn modelId="{D61758C4-66B7-4C24-B40C-B3ECC30AC3AB}" type="presOf" srcId="{346F8C6C-1919-414F-8050-B1705D599764}" destId="{9C9621EF-EB8E-4A55-AD1A-2EF850DB2001}" srcOrd="0" destOrd="0" presId="urn:microsoft.com/office/officeart/2005/8/layout/orgChart1"/>
    <dgm:cxn modelId="{C4DB92C4-D990-4F31-84BB-468B0C52CFF7}" type="presOf" srcId="{65857B6B-4E55-4782-AA00-668F254A3F3E}" destId="{FA10D485-C4DC-4754-B8C6-DDE10C3DBB41}" srcOrd="1" destOrd="0" presId="urn:microsoft.com/office/officeart/2005/8/layout/orgChart1"/>
    <dgm:cxn modelId="{018A3CC9-F513-4F7B-8EE9-F8FE796BFBCA}" type="presOf" srcId="{2855100F-5392-40D2-83CC-4BF055E3CFCF}" destId="{F37CF19E-1DD3-4B39-AE71-EB3FB1552E88}" srcOrd="1" destOrd="0" presId="urn:microsoft.com/office/officeart/2005/8/layout/orgChart1"/>
    <dgm:cxn modelId="{74652ECA-48EF-4269-A19F-520252392B6A}" type="presOf" srcId="{2855100F-5392-40D2-83CC-4BF055E3CFCF}" destId="{2E6840B3-37E7-4608-8230-1B98ACB7BF3F}" srcOrd="0" destOrd="0" presId="urn:microsoft.com/office/officeart/2005/8/layout/orgChart1"/>
    <dgm:cxn modelId="{ED97B8CA-8BCA-4CDF-8A61-BDDE59F3A9DF}" type="presOf" srcId="{C4A8A877-5630-40C0-B6B9-593D5764E807}" destId="{EF28C1EF-CC0E-4045-A526-A0AE9FFC80DA}" srcOrd="0" destOrd="0" presId="urn:microsoft.com/office/officeart/2005/8/layout/orgChart1"/>
    <dgm:cxn modelId="{5651E5CA-3D2F-4FE8-B229-E7D3BFDF3E22}" type="presOf" srcId="{6C4A1E04-1164-4934-BA21-A3626B073FCA}" destId="{94B3B4BD-CDD6-4D7B-BF9F-DECF38B88F7B}" srcOrd="1" destOrd="0" presId="urn:microsoft.com/office/officeart/2005/8/layout/orgChart1"/>
    <dgm:cxn modelId="{7BCC42CF-B838-4F23-B8FA-E310FD8DC99D}" type="presOf" srcId="{79C73D1C-5614-42C1-997D-DC0FC9313EE4}" destId="{C098D8C5-A238-4036-AA20-F46BAF46CC3E}" srcOrd="1" destOrd="0" presId="urn:microsoft.com/office/officeart/2005/8/layout/orgChart1"/>
    <dgm:cxn modelId="{0C874BD0-7AD9-468D-AED0-CE4A750AB6D2}" srcId="{FCE85BDB-9EB7-46E1-BB82-4EE4059494C2}" destId="{0146BF3F-E727-49B3-AA38-E6D2A687A5B3}" srcOrd="0" destOrd="0" parTransId="{4C595795-A0DB-429A-AE95-A123932264F9}" sibTransId="{76BA4B4B-E9B4-48A8-9172-6D4C698CB7B9}"/>
    <dgm:cxn modelId="{86AFA1D4-2173-4DD7-970A-98D6DFC2C1C6}" type="presOf" srcId="{9D498246-D88D-470C-96F8-4C9DBECF92E1}" destId="{BD67543A-EC8D-47E5-B1F5-F873C2319D2C}" srcOrd="0" destOrd="0" presId="urn:microsoft.com/office/officeart/2005/8/layout/orgChart1"/>
    <dgm:cxn modelId="{BDC0CCD4-B421-44F1-8346-42BACCB262D9}" type="presOf" srcId="{E7AA07CB-E97B-427E-B574-A7E4604B81DE}" destId="{926F8AD6-6CC7-4212-8B72-A87F5C9B3A89}" srcOrd="0" destOrd="0" presId="urn:microsoft.com/office/officeart/2005/8/layout/orgChart1"/>
    <dgm:cxn modelId="{9C52EBD4-C661-4BD0-8F06-7937271FCBAC}" srcId="{AA0F291A-64B8-4741-8D38-E12A15E73DD4}" destId="{6C4A1E04-1164-4934-BA21-A3626B073FCA}" srcOrd="1" destOrd="0" parTransId="{B2E75F09-336B-444C-9731-0D6BC281E8EF}" sibTransId="{4B1A0D02-61E4-46B1-B0FD-1ECE87ADD8E1}"/>
    <dgm:cxn modelId="{66F172D9-8F35-45CB-A4B5-1F5CC09024D3}" srcId="{EF69D07D-AB87-4EE1-AA00-F9CE2CFB7CB5}" destId="{5337208A-C455-4272-9DD1-71EBF849AA0E}" srcOrd="1" destOrd="0" parTransId="{E8D8DC58-9A59-4675-BA63-412F0D76DFDF}" sibTransId="{A9C9AEAD-1155-4766-9802-894EB37C1BF7}"/>
    <dgm:cxn modelId="{94D6BEDB-D71E-4BBF-86CC-255B71C60844}" type="presOf" srcId="{8644C8AB-0FD3-4DE2-A0DB-8ECAD9965EE8}" destId="{D44DD7AA-6229-4FAB-8776-1DF17BFB381C}" srcOrd="0" destOrd="0" presId="urn:microsoft.com/office/officeart/2005/8/layout/orgChart1"/>
    <dgm:cxn modelId="{B630DEDC-65F3-4B19-ABDC-E16B94F3CBA4}" srcId="{9CE83A45-1EF8-44A6-B5D2-B66CDDBE4C87}" destId="{FB3A288D-9C60-4E29-AA1D-AF0A38513606}" srcOrd="0" destOrd="0" parTransId="{6D0C0AE3-29D3-46FA-B5FC-6B49B863A7A6}" sibTransId="{14083338-F8D0-4595-AD24-4C86968339D6}"/>
    <dgm:cxn modelId="{BE933CDE-41EA-4FC0-B9DA-6C32F99E76F9}" srcId="{D527FAF8-76C1-4A44-8B81-CA033AF01C34}" destId="{E2C344DC-9F83-4A34-BFED-E73780404185}" srcOrd="0" destOrd="0" parTransId="{C629B9FF-8CF5-4160-A688-844E00BFBA00}" sibTransId="{379E7991-62CA-411D-8B60-3E84F228BB8F}"/>
    <dgm:cxn modelId="{BCB89AE1-9D6B-440A-80D7-838729042744}" srcId="{EF69D07D-AB87-4EE1-AA00-F9CE2CFB7CB5}" destId="{BB5DC9A4-51AF-4F98-AE59-7B70AC7782DD}" srcOrd="0" destOrd="0" parTransId="{BB262B9B-E7FA-44E1-A8B1-2E2E76E56332}" sibTransId="{B3ACDA52-8D8F-48F3-A82C-A4F809ADA3FA}"/>
    <dgm:cxn modelId="{F52CBCE3-DFD1-4B6A-B71F-BAD1AF9A3455}" type="presOf" srcId="{14A58181-96BF-4A6F-B286-34C5D9E9DF07}" destId="{CA242D92-C8E9-4C06-BC05-8743A517E74A}" srcOrd="1" destOrd="0" presId="urn:microsoft.com/office/officeart/2005/8/layout/orgChart1"/>
    <dgm:cxn modelId="{2A1B0BE4-1B05-4251-8DFA-00A27F6C2CB6}" type="presOf" srcId="{BF8B6C51-941B-46EB-A69C-BBAAC1270D3A}" destId="{43384DDC-4040-443F-9C7E-1180D2406663}" srcOrd="0" destOrd="0" presId="urn:microsoft.com/office/officeart/2005/8/layout/orgChart1"/>
    <dgm:cxn modelId="{16721DE5-C6A3-43F3-837D-3B9EBCF7E440}" type="presOf" srcId="{DA08781D-DEE4-4D1D-9C48-1FA615C44637}" destId="{1CEADFCC-A4E4-42F0-BE6E-A1A5A6C6DEF1}" srcOrd="1" destOrd="0" presId="urn:microsoft.com/office/officeart/2005/8/layout/orgChart1"/>
    <dgm:cxn modelId="{1F72EEE8-72AD-465F-BC6A-8957B50D1669}" type="presOf" srcId="{276AB2D5-FE19-4C7C-889B-FBC3D0610AC4}" destId="{31CBD56C-009D-4E50-818C-61F0B930AA3D}" srcOrd="0" destOrd="0" presId="urn:microsoft.com/office/officeart/2005/8/layout/orgChart1"/>
    <dgm:cxn modelId="{6C8085ED-5735-458C-8290-045B5CDBEB50}" type="presOf" srcId="{596F8218-DC96-49C2-B4A4-6DCD3BBDC62D}" destId="{9B4127F7-1D10-4830-9DEE-BE2A0C3773AC}" srcOrd="1" destOrd="0" presId="urn:microsoft.com/office/officeart/2005/8/layout/orgChart1"/>
    <dgm:cxn modelId="{C389B5ED-F7F9-42E4-818B-91C3BE59EB6C}" type="presOf" srcId="{6915D614-21D2-4050-BCBC-4D914071337B}" destId="{D1E04377-C08D-4EC8-AB72-3CE7C1BC51B7}" srcOrd="0" destOrd="0" presId="urn:microsoft.com/office/officeart/2005/8/layout/orgChart1"/>
    <dgm:cxn modelId="{5560BBEF-65E8-4056-9F6E-1D6C032B11E7}" type="presOf" srcId="{9CE83A45-1EF8-44A6-B5D2-B66CDDBE4C87}" destId="{C2DEF1F2-CB9F-4E6F-8C7C-8B57F353E4BD}" srcOrd="1" destOrd="0" presId="urn:microsoft.com/office/officeart/2005/8/layout/orgChart1"/>
    <dgm:cxn modelId="{3A962AF4-7F5B-4AC3-BEBB-2DA785C04DF7}" type="presOf" srcId="{C0A8176A-F9F9-4438-ACD4-04D81DFCD741}" destId="{BBA1EB7A-A25D-43D1-BFED-8E1FF30A4E43}" srcOrd="1" destOrd="0" presId="urn:microsoft.com/office/officeart/2005/8/layout/orgChart1"/>
    <dgm:cxn modelId="{EA5FA8F6-7196-4F76-82D9-7A4407F4632F}" type="presOf" srcId="{8644C8AB-0FD3-4DE2-A0DB-8ECAD9965EE8}" destId="{EC1AE461-1758-469F-B1B5-FD236EAA04A4}" srcOrd="1" destOrd="0" presId="urn:microsoft.com/office/officeart/2005/8/layout/orgChart1"/>
    <dgm:cxn modelId="{B49BB1F8-E6BA-40B3-8AE1-9CFB3DC10CF8}" type="presOf" srcId="{5337208A-C455-4272-9DD1-71EBF849AA0E}" destId="{13A3115C-5CC7-4991-9148-C75BDFEFCE90}" srcOrd="0" destOrd="0" presId="urn:microsoft.com/office/officeart/2005/8/layout/orgChart1"/>
    <dgm:cxn modelId="{23C643FA-88F0-42B6-88F4-4D9FF73DD0A0}" type="presOf" srcId="{5337208A-C455-4272-9DD1-71EBF849AA0E}" destId="{920AE724-8FD4-4B81-B9CA-3552FE12AE86}" srcOrd="1" destOrd="0" presId="urn:microsoft.com/office/officeart/2005/8/layout/orgChart1"/>
    <dgm:cxn modelId="{0CDD52FB-996E-4D89-95A1-259087E849D1}" type="presOf" srcId="{B726E635-29A6-4539-978A-8116FF4DB8BF}" destId="{0FBD482C-0C6E-42A5-B464-9E6B4B75723D}" srcOrd="0" destOrd="0" presId="urn:microsoft.com/office/officeart/2005/8/layout/orgChart1"/>
    <dgm:cxn modelId="{C1787CFC-AF32-4DE9-B65F-CF778FF099A8}" type="presOf" srcId="{E2C344DC-9F83-4A34-BFED-E73780404185}" destId="{CD156EAA-ABCC-4834-90C3-E9D56B9FCFB2}" srcOrd="1" destOrd="0" presId="urn:microsoft.com/office/officeart/2005/8/layout/orgChart1"/>
    <dgm:cxn modelId="{DC14CAFC-E71C-4F43-959F-C1F7BB128FC5}" type="presOf" srcId="{B2E75F09-336B-444C-9731-0D6BC281E8EF}" destId="{932C9709-9F24-42C4-8DFD-4BBDA7ADE8FC}" srcOrd="0" destOrd="0" presId="urn:microsoft.com/office/officeart/2005/8/layout/orgChart1"/>
    <dgm:cxn modelId="{ED0837FD-9529-4338-967E-B0353DCA6833}" type="presOf" srcId="{7B46486A-EEBC-472F-9789-9DE508C2F616}" destId="{501237FA-88CC-4D6D-A778-F72222F3176D}" srcOrd="1" destOrd="0" presId="urn:microsoft.com/office/officeart/2005/8/layout/orgChart1"/>
    <dgm:cxn modelId="{1BF1C9FE-B6A3-49D5-B4BC-123AD5D08693}" type="presOf" srcId="{8F108DB2-20D1-428D-85E8-0B9451DE978F}" destId="{49973A63-83EB-4760-827D-140EFBC9E31C}" srcOrd="1" destOrd="0" presId="urn:microsoft.com/office/officeart/2005/8/layout/orgChart1"/>
    <dgm:cxn modelId="{7824BE09-3979-44CE-BB1D-EDAA260837CD}" type="presParOf" srcId="{71D73C5E-4F8B-4F6B-AD3F-247F5FB463A2}" destId="{0E49D5F1-C82A-4A32-937A-F38EAA8C2799}" srcOrd="0" destOrd="0" presId="urn:microsoft.com/office/officeart/2005/8/layout/orgChart1"/>
    <dgm:cxn modelId="{EE883ACD-33DB-4A5C-A477-5B60ED4F2443}" type="presParOf" srcId="{0E49D5F1-C82A-4A32-937A-F38EAA8C2799}" destId="{E16DB12C-5136-4BE9-836B-E572DC271A71}" srcOrd="0" destOrd="0" presId="urn:microsoft.com/office/officeart/2005/8/layout/orgChart1"/>
    <dgm:cxn modelId="{E7BD2A51-7574-4BF7-AC9F-48CC4362554D}" type="presParOf" srcId="{E16DB12C-5136-4BE9-836B-E572DC271A71}" destId="{43F6B56C-AB22-44BA-9705-2D71F1C9B167}" srcOrd="0" destOrd="0" presId="urn:microsoft.com/office/officeart/2005/8/layout/orgChart1"/>
    <dgm:cxn modelId="{DD6A4CB5-FCD5-44AD-9BFE-D7DEB31A3648}" type="presParOf" srcId="{E16DB12C-5136-4BE9-836B-E572DC271A71}" destId="{2490B6A7-0944-4B7E-8C58-EF1C3D9550F1}" srcOrd="1" destOrd="0" presId="urn:microsoft.com/office/officeart/2005/8/layout/orgChart1"/>
    <dgm:cxn modelId="{037A6FD4-510E-4DC9-A5D6-AE68F05F12F1}" type="presParOf" srcId="{0E49D5F1-C82A-4A32-937A-F38EAA8C2799}" destId="{83E7A6D6-2EBD-4411-860F-92E7653E3B0A}" srcOrd="1" destOrd="0" presId="urn:microsoft.com/office/officeart/2005/8/layout/orgChart1"/>
    <dgm:cxn modelId="{EE05EED5-24D1-43A7-AB7F-E4391709ECE6}" type="presParOf" srcId="{83E7A6D6-2EBD-4411-860F-92E7653E3B0A}" destId="{608D421F-3B9D-4770-99ED-D787E9A93FDF}" srcOrd="0" destOrd="0" presId="urn:microsoft.com/office/officeart/2005/8/layout/orgChart1"/>
    <dgm:cxn modelId="{E6D6F0E6-3CC5-4BC5-9448-941F49583D9A}" type="presParOf" srcId="{83E7A6D6-2EBD-4411-860F-92E7653E3B0A}" destId="{03E28F77-E3E9-43DC-B683-356D83392C97}" srcOrd="1" destOrd="0" presId="urn:microsoft.com/office/officeart/2005/8/layout/orgChart1"/>
    <dgm:cxn modelId="{FDFF881E-03B0-4898-8D7D-FE747CD797A2}" type="presParOf" srcId="{03E28F77-E3E9-43DC-B683-356D83392C97}" destId="{5496834D-FEBE-47C6-90B9-BB5FE9723C3E}" srcOrd="0" destOrd="0" presId="urn:microsoft.com/office/officeart/2005/8/layout/orgChart1"/>
    <dgm:cxn modelId="{CACBEC61-9E66-4339-9E0F-D2766AB75B60}" type="presParOf" srcId="{5496834D-FEBE-47C6-90B9-BB5FE9723C3E}" destId="{ADD0FA35-5339-4ECF-8CDE-0102B7F68C7E}" srcOrd="0" destOrd="0" presId="urn:microsoft.com/office/officeart/2005/8/layout/orgChart1"/>
    <dgm:cxn modelId="{E44B01B7-E198-44DE-86A0-4BE43090CC4F}" type="presParOf" srcId="{5496834D-FEBE-47C6-90B9-BB5FE9723C3E}" destId="{DFE62728-511B-4444-B45B-FA78DB4CF2F6}" srcOrd="1" destOrd="0" presId="urn:microsoft.com/office/officeart/2005/8/layout/orgChart1"/>
    <dgm:cxn modelId="{D60B8921-4137-404C-AEE0-829AD6CA910F}" type="presParOf" srcId="{03E28F77-E3E9-43DC-B683-356D83392C97}" destId="{43DF09C7-0EEA-408C-97F1-BE23E896F1BB}" srcOrd="1" destOrd="0" presId="urn:microsoft.com/office/officeart/2005/8/layout/orgChart1"/>
    <dgm:cxn modelId="{FEAD5F15-08EA-4C19-A185-63F334156140}" type="presParOf" srcId="{43DF09C7-0EEA-408C-97F1-BE23E896F1BB}" destId="{D7ABF70D-05FE-487B-95D0-A586CDF341FE}" srcOrd="0" destOrd="0" presId="urn:microsoft.com/office/officeart/2005/8/layout/orgChart1"/>
    <dgm:cxn modelId="{F27BA216-A984-4699-BF57-F301A8EE650F}" type="presParOf" srcId="{43DF09C7-0EEA-408C-97F1-BE23E896F1BB}" destId="{0BBACEFD-E2DD-4B5E-B6C3-89F3001B8DF0}" srcOrd="1" destOrd="0" presId="urn:microsoft.com/office/officeart/2005/8/layout/orgChart1"/>
    <dgm:cxn modelId="{F1EFD885-BA69-40E7-AD72-3B4B7D389E15}" type="presParOf" srcId="{0BBACEFD-E2DD-4B5E-B6C3-89F3001B8DF0}" destId="{97774D04-CCF8-410D-99D5-84B08644215C}" srcOrd="0" destOrd="0" presId="urn:microsoft.com/office/officeart/2005/8/layout/orgChart1"/>
    <dgm:cxn modelId="{883C567A-2CE8-4E97-B719-C1F8EC617E98}" type="presParOf" srcId="{97774D04-CCF8-410D-99D5-84B08644215C}" destId="{90E87A98-6D71-4E61-96FE-B60C037E0F51}" srcOrd="0" destOrd="0" presId="urn:microsoft.com/office/officeart/2005/8/layout/orgChart1"/>
    <dgm:cxn modelId="{269A8B41-7069-49FF-A03A-A92CA26DF4FD}" type="presParOf" srcId="{97774D04-CCF8-410D-99D5-84B08644215C}" destId="{507D46C0-C6A5-4240-9EA9-05913A09AEC9}" srcOrd="1" destOrd="0" presId="urn:microsoft.com/office/officeart/2005/8/layout/orgChart1"/>
    <dgm:cxn modelId="{CB73F2F6-3543-41F2-98E1-A2C3FC6D0DAB}" type="presParOf" srcId="{0BBACEFD-E2DD-4B5E-B6C3-89F3001B8DF0}" destId="{84934B22-7A76-423F-ACEC-6059E56CC125}" srcOrd="1" destOrd="0" presId="urn:microsoft.com/office/officeart/2005/8/layout/orgChart1"/>
    <dgm:cxn modelId="{9239CAF5-2DEB-4A1F-A9D2-FFE18FD2FDD4}" type="presParOf" srcId="{84934B22-7A76-423F-ACEC-6059E56CC125}" destId="{D1E04377-C08D-4EC8-AB72-3CE7C1BC51B7}" srcOrd="0" destOrd="0" presId="urn:microsoft.com/office/officeart/2005/8/layout/orgChart1"/>
    <dgm:cxn modelId="{EDCDA7C4-A520-4337-9015-FC4BF47B6127}" type="presParOf" srcId="{84934B22-7A76-423F-ACEC-6059E56CC125}" destId="{9FC08AA2-7A15-4E46-807C-DFB00A7C1CC5}" srcOrd="1" destOrd="0" presId="urn:microsoft.com/office/officeart/2005/8/layout/orgChart1"/>
    <dgm:cxn modelId="{48385BF4-E4D0-49F9-ACD0-E6FEC9798E16}" type="presParOf" srcId="{9FC08AA2-7A15-4E46-807C-DFB00A7C1CC5}" destId="{AFA8DB6B-79EA-429F-8824-FF59AAEC4980}" srcOrd="0" destOrd="0" presId="urn:microsoft.com/office/officeart/2005/8/layout/orgChart1"/>
    <dgm:cxn modelId="{9BD0E3D5-98E7-4D67-8F05-02E42E7AF058}" type="presParOf" srcId="{AFA8DB6B-79EA-429F-8824-FF59AAEC4980}" destId="{79BF1D56-EFB6-4C67-84FA-22E5A8ACFF3D}" srcOrd="0" destOrd="0" presId="urn:microsoft.com/office/officeart/2005/8/layout/orgChart1"/>
    <dgm:cxn modelId="{6E638C5F-B706-4798-A165-D281C2B3F475}" type="presParOf" srcId="{AFA8DB6B-79EA-429F-8824-FF59AAEC4980}" destId="{52076626-87FA-469A-B217-28F5E1AB8645}" srcOrd="1" destOrd="0" presId="urn:microsoft.com/office/officeart/2005/8/layout/orgChart1"/>
    <dgm:cxn modelId="{D3C40514-8D5B-4783-9C6B-DD245934C40E}" type="presParOf" srcId="{9FC08AA2-7A15-4E46-807C-DFB00A7C1CC5}" destId="{F542B0D4-6FB3-4E01-B054-FAB4D80422D3}" srcOrd="1" destOrd="0" presId="urn:microsoft.com/office/officeart/2005/8/layout/orgChart1"/>
    <dgm:cxn modelId="{412A8409-9DCA-46BE-9A34-6A0E6CE7BA44}" type="presParOf" srcId="{9FC08AA2-7A15-4E46-807C-DFB00A7C1CC5}" destId="{1B99935F-92EE-4D73-B1AD-9716C906C370}" srcOrd="2" destOrd="0" presId="urn:microsoft.com/office/officeart/2005/8/layout/orgChart1"/>
    <dgm:cxn modelId="{2EF61844-87B2-447C-9CE3-30B21F523EBE}" type="presParOf" srcId="{0BBACEFD-E2DD-4B5E-B6C3-89F3001B8DF0}" destId="{CF03B56B-4686-4D1A-AA1B-EBEA8C876C8B}" srcOrd="2" destOrd="0" presId="urn:microsoft.com/office/officeart/2005/8/layout/orgChart1"/>
    <dgm:cxn modelId="{AA824D68-B7DD-4F2E-9AA0-04822FD96764}" type="presParOf" srcId="{43DF09C7-0EEA-408C-97F1-BE23E896F1BB}" destId="{926F8AD6-6CC7-4212-8B72-A87F5C9B3A89}" srcOrd="2" destOrd="0" presId="urn:microsoft.com/office/officeart/2005/8/layout/orgChart1"/>
    <dgm:cxn modelId="{D5DBEF54-8E4B-4423-9DEB-41EACBEE00FB}" type="presParOf" srcId="{43DF09C7-0EEA-408C-97F1-BE23E896F1BB}" destId="{03CBE9F6-ED16-49B4-8B98-43DB4A682331}" srcOrd="3" destOrd="0" presId="urn:microsoft.com/office/officeart/2005/8/layout/orgChart1"/>
    <dgm:cxn modelId="{961AC3E4-E136-4892-AA3F-8477B625EF1A}" type="presParOf" srcId="{03CBE9F6-ED16-49B4-8B98-43DB4A682331}" destId="{35A2EE62-9664-4D53-A609-5FDD14B4A2C2}" srcOrd="0" destOrd="0" presId="urn:microsoft.com/office/officeart/2005/8/layout/orgChart1"/>
    <dgm:cxn modelId="{5B17D6E7-7843-48B4-B189-55DCAE88A50B}" type="presParOf" srcId="{35A2EE62-9664-4D53-A609-5FDD14B4A2C2}" destId="{2DBFC83E-02C1-476C-9315-9304C2E247B8}" srcOrd="0" destOrd="0" presId="urn:microsoft.com/office/officeart/2005/8/layout/orgChart1"/>
    <dgm:cxn modelId="{730B35F2-6EB0-42FC-A875-B6EAE0D2BA13}" type="presParOf" srcId="{35A2EE62-9664-4D53-A609-5FDD14B4A2C2}" destId="{EC6BC61C-FD6E-40AB-98D6-C662B39392AD}" srcOrd="1" destOrd="0" presId="urn:microsoft.com/office/officeart/2005/8/layout/orgChart1"/>
    <dgm:cxn modelId="{754F63BC-C692-423B-AB47-C3416A6C5C01}" type="presParOf" srcId="{03CBE9F6-ED16-49B4-8B98-43DB4A682331}" destId="{6558B2C7-87DD-4CD6-8953-D9F570ACCAC8}" srcOrd="1" destOrd="0" presId="urn:microsoft.com/office/officeart/2005/8/layout/orgChart1"/>
    <dgm:cxn modelId="{CA941674-14F0-41D0-A588-FA33AACE4BC6}" type="presParOf" srcId="{6558B2C7-87DD-4CD6-8953-D9F570ACCAC8}" destId="{219F53FC-B63A-4B9E-8E9F-FA67214CA77F}" srcOrd="0" destOrd="0" presId="urn:microsoft.com/office/officeart/2005/8/layout/orgChart1"/>
    <dgm:cxn modelId="{A602730F-402E-49A7-9523-55B8C811ADB3}" type="presParOf" srcId="{6558B2C7-87DD-4CD6-8953-D9F570ACCAC8}" destId="{7DA60CD1-832D-47D2-93FC-B8D68A5BD427}" srcOrd="1" destOrd="0" presId="urn:microsoft.com/office/officeart/2005/8/layout/orgChart1"/>
    <dgm:cxn modelId="{C4223540-AAD9-48D7-89CA-B500FA0CAEB6}" type="presParOf" srcId="{7DA60CD1-832D-47D2-93FC-B8D68A5BD427}" destId="{0395C689-1489-4754-A9AA-7557D88D484D}" srcOrd="0" destOrd="0" presId="urn:microsoft.com/office/officeart/2005/8/layout/orgChart1"/>
    <dgm:cxn modelId="{78DE9098-D8D8-417F-B02A-231B5118B056}" type="presParOf" srcId="{0395C689-1489-4754-A9AA-7557D88D484D}" destId="{740E200A-B5BF-40EF-9EDE-E82231481405}" srcOrd="0" destOrd="0" presId="urn:microsoft.com/office/officeart/2005/8/layout/orgChart1"/>
    <dgm:cxn modelId="{6F4FBA7D-3927-49B5-8865-B71DA5F020AC}" type="presParOf" srcId="{0395C689-1489-4754-A9AA-7557D88D484D}" destId="{CD156EAA-ABCC-4834-90C3-E9D56B9FCFB2}" srcOrd="1" destOrd="0" presId="urn:microsoft.com/office/officeart/2005/8/layout/orgChart1"/>
    <dgm:cxn modelId="{8249BF82-6343-4ECF-8957-3E2B11365206}" type="presParOf" srcId="{7DA60CD1-832D-47D2-93FC-B8D68A5BD427}" destId="{3709B38D-431B-4D8C-87B4-C063F398A260}" srcOrd="1" destOrd="0" presId="urn:microsoft.com/office/officeart/2005/8/layout/orgChart1"/>
    <dgm:cxn modelId="{00A2C91A-2E09-44C7-88E3-0FA77620936F}" type="presParOf" srcId="{3709B38D-431B-4D8C-87B4-C063F398A260}" destId="{C39B9063-5EB9-4137-93AC-76F1F15A18DE}" srcOrd="0" destOrd="0" presId="urn:microsoft.com/office/officeart/2005/8/layout/orgChart1"/>
    <dgm:cxn modelId="{594026D0-B398-410E-92E5-74A22FB68BF9}" type="presParOf" srcId="{3709B38D-431B-4D8C-87B4-C063F398A260}" destId="{F13AF5A5-6FA9-487B-9901-0C5295B57488}" srcOrd="1" destOrd="0" presId="urn:microsoft.com/office/officeart/2005/8/layout/orgChart1"/>
    <dgm:cxn modelId="{6F6C2347-8372-4711-82F0-869E8ACD4C16}" type="presParOf" srcId="{F13AF5A5-6FA9-487B-9901-0C5295B57488}" destId="{D1D9967D-56A9-4B60-9061-1AB65A95CE28}" srcOrd="0" destOrd="0" presId="urn:microsoft.com/office/officeart/2005/8/layout/orgChart1"/>
    <dgm:cxn modelId="{47296578-7F22-4254-B78A-B57B5D2C1D27}" type="presParOf" srcId="{D1D9967D-56A9-4B60-9061-1AB65A95CE28}" destId="{7ABE79B6-17FC-43AE-B7EF-4CFD2F3242F4}" srcOrd="0" destOrd="0" presId="urn:microsoft.com/office/officeart/2005/8/layout/orgChart1"/>
    <dgm:cxn modelId="{858D9788-49C0-4C02-A9EA-95990E9C1081}" type="presParOf" srcId="{D1D9967D-56A9-4B60-9061-1AB65A95CE28}" destId="{B809A8C6-E6F9-4734-AB08-071A5E555854}" srcOrd="1" destOrd="0" presId="urn:microsoft.com/office/officeart/2005/8/layout/orgChart1"/>
    <dgm:cxn modelId="{6D564CC6-88EA-40BC-9C11-95A89D88D7AE}" type="presParOf" srcId="{F13AF5A5-6FA9-487B-9901-0C5295B57488}" destId="{A4448379-FC62-4F63-B026-CE8587B44F19}" srcOrd="1" destOrd="0" presId="urn:microsoft.com/office/officeart/2005/8/layout/orgChart1"/>
    <dgm:cxn modelId="{84A14F60-778A-4EC0-9097-E948F320A7B3}" type="presParOf" srcId="{A4448379-FC62-4F63-B026-CE8587B44F19}" destId="{F9975A99-2780-4FCC-B01C-148E804B8747}" srcOrd="0" destOrd="0" presId="urn:microsoft.com/office/officeart/2005/8/layout/orgChart1"/>
    <dgm:cxn modelId="{1CC0D054-42F8-4A45-A2E5-F464A659559B}" type="presParOf" srcId="{A4448379-FC62-4F63-B026-CE8587B44F19}" destId="{7699F6FA-2D6C-4D0A-B590-5D3F2DB96F87}" srcOrd="1" destOrd="0" presId="urn:microsoft.com/office/officeart/2005/8/layout/orgChart1"/>
    <dgm:cxn modelId="{A08A44A0-63F4-4EAB-9ACF-F66DD6283250}" type="presParOf" srcId="{7699F6FA-2D6C-4D0A-B590-5D3F2DB96F87}" destId="{3320B817-937A-441B-BE88-9DCE0FBC3E94}" srcOrd="0" destOrd="0" presId="urn:microsoft.com/office/officeart/2005/8/layout/orgChart1"/>
    <dgm:cxn modelId="{AB564499-E0CA-410E-AC0B-FA71C528FD34}" type="presParOf" srcId="{3320B817-937A-441B-BE88-9DCE0FBC3E94}" destId="{8F6FBAA2-69D8-42DA-B72C-2F18992186CB}" srcOrd="0" destOrd="0" presId="urn:microsoft.com/office/officeart/2005/8/layout/orgChart1"/>
    <dgm:cxn modelId="{84B798D6-9133-4794-B90E-31E5EB274124}" type="presParOf" srcId="{3320B817-937A-441B-BE88-9DCE0FBC3E94}" destId="{B7017B39-59F4-44A3-8D2E-75B6E54F4F97}" srcOrd="1" destOrd="0" presId="urn:microsoft.com/office/officeart/2005/8/layout/orgChart1"/>
    <dgm:cxn modelId="{BDB3A978-438E-4825-A7CF-A92943251481}" type="presParOf" srcId="{7699F6FA-2D6C-4D0A-B590-5D3F2DB96F87}" destId="{F030EC83-5132-45EB-85C6-B5DACCE682B7}" srcOrd="1" destOrd="0" presId="urn:microsoft.com/office/officeart/2005/8/layout/orgChart1"/>
    <dgm:cxn modelId="{D037333A-89EF-4E74-92F9-5285E84E06B6}" type="presParOf" srcId="{7699F6FA-2D6C-4D0A-B590-5D3F2DB96F87}" destId="{E892F27C-6EB0-4BDE-9029-B2928B09B8E7}" srcOrd="2" destOrd="0" presId="urn:microsoft.com/office/officeart/2005/8/layout/orgChart1"/>
    <dgm:cxn modelId="{07387B2B-C3E5-406B-9E5F-C51BC1938281}" type="presParOf" srcId="{A4448379-FC62-4F63-B026-CE8587B44F19}" destId="{F9ADF0F9-EF52-4321-A040-FFC033C4223E}" srcOrd="2" destOrd="0" presId="urn:microsoft.com/office/officeart/2005/8/layout/orgChart1"/>
    <dgm:cxn modelId="{88E91925-DE2E-431A-9E88-DF52C42C6978}" type="presParOf" srcId="{A4448379-FC62-4F63-B026-CE8587B44F19}" destId="{D0826850-2DC4-45D5-B6D2-39E55BF3DCA1}" srcOrd="3" destOrd="0" presId="urn:microsoft.com/office/officeart/2005/8/layout/orgChart1"/>
    <dgm:cxn modelId="{70EA612F-4DF9-42D8-89C7-0A839C9B59DC}" type="presParOf" srcId="{D0826850-2DC4-45D5-B6D2-39E55BF3DCA1}" destId="{35C34B52-5BCC-439F-8AA9-522E08BB739F}" srcOrd="0" destOrd="0" presId="urn:microsoft.com/office/officeart/2005/8/layout/orgChart1"/>
    <dgm:cxn modelId="{7595E08F-3414-4F5A-8944-840A54B740F6}" type="presParOf" srcId="{35C34B52-5BCC-439F-8AA9-522E08BB739F}" destId="{13A3115C-5CC7-4991-9148-C75BDFEFCE90}" srcOrd="0" destOrd="0" presId="urn:microsoft.com/office/officeart/2005/8/layout/orgChart1"/>
    <dgm:cxn modelId="{EE446188-FA70-4DD0-B023-FE47E325B5BB}" type="presParOf" srcId="{35C34B52-5BCC-439F-8AA9-522E08BB739F}" destId="{920AE724-8FD4-4B81-B9CA-3552FE12AE86}" srcOrd="1" destOrd="0" presId="urn:microsoft.com/office/officeart/2005/8/layout/orgChart1"/>
    <dgm:cxn modelId="{C2C4A402-A67C-41C3-B656-37F15DFBC9D7}" type="presParOf" srcId="{D0826850-2DC4-45D5-B6D2-39E55BF3DCA1}" destId="{C15093A1-667E-4D68-89FE-80D773BD4B86}" srcOrd="1" destOrd="0" presId="urn:microsoft.com/office/officeart/2005/8/layout/orgChart1"/>
    <dgm:cxn modelId="{4A98733A-D687-4B82-8ED9-831DCA03F2BB}" type="presParOf" srcId="{D0826850-2DC4-45D5-B6D2-39E55BF3DCA1}" destId="{B6CCC231-BBE6-48A9-B91F-CE73ADCAFD9F}" srcOrd="2" destOrd="0" presId="urn:microsoft.com/office/officeart/2005/8/layout/orgChart1"/>
    <dgm:cxn modelId="{F14BE2B2-0BAC-42DC-B5A2-7F2BC62765EF}" type="presParOf" srcId="{F13AF5A5-6FA9-487B-9901-0C5295B57488}" destId="{D9EC9AC9-F8F0-465F-BAD1-8532746B946D}" srcOrd="2" destOrd="0" presId="urn:microsoft.com/office/officeart/2005/8/layout/orgChart1"/>
    <dgm:cxn modelId="{356E50BC-516E-4807-A394-6BBAD19CC129}" type="presParOf" srcId="{3709B38D-431B-4D8C-87B4-C063F398A260}" destId="{33946A87-5857-473C-8A23-2955A8E4527C}" srcOrd="2" destOrd="0" presId="urn:microsoft.com/office/officeart/2005/8/layout/orgChart1"/>
    <dgm:cxn modelId="{E2640EF3-AEE1-4950-9614-05CD275C9727}" type="presParOf" srcId="{3709B38D-431B-4D8C-87B4-C063F398A260}" destId="{DE77F360-5E7C-4CFA-A384-C09D99D45520}" srcOrd="3" destOrd="0" presId="urn:microsoft.com/office/officeart/2005/8/layout/orgChart1"/>
    <dgm:cxn modelId="{756D51D8-72DB-490F-AC3B-6B2187613FFD}" type="presParOf" srcId="{DE77F360-5E7C-4CFA-A384-C09D99D45520}" destId="{098124EC-EAC9-4F35-BFCD-DC5E508BF836}" srcOrd="0" destOrd="0" presId="urn:microsoft.com/office/officeart/2005/8/layout/orgChart1"/>
    <dgm:cxn modelId="{DF0B2AED-6718-4068-B76D-E4B631DCEDCC}" type="presParOf" srcId="{098124EC-EAC9-4F35-BFCD-DC5E508BF836}" destId="{D47D5EFC-3D69-4DD0-AD12-6F9F62A0F726}" srcOrd="0" destOrd="0" presId="urn:microsoft.com/office/officeart/2005/8/layout/orgChart1"/>
    <dgm:cxn modelId="{028239AA-4990-4365-B0E3-7BE43C29089C}" type="presParOf" srcId="{098124EC-EAC9-4F35-BFCD-DC5E508BF836}" destId="{C2DEF1F2-CB9F-4E6F-8C7C-8B57F353E4BD}" srcOrd="1" destOrd="0" presId="urn:microsoft.com/office/officeart/2005/8/layout/orgChart1"/>
    <dgm:cxn modelId="{115B3435-EEE7-4231-810B-645D936DC690}" type="presParOf" srcId="{DE77F360-5E7C-4CFA-A384-C09D99D45520}" destId="{B713B8C5-007A-4592-B801-9F2E6C48762B}" srcOrd="1" destOrd="0" presId="urn:microsoft.com/office/officeart/2005/8/layout/orgChart1"/>
    <dgm:cxn modelId="{ACF62021-0849-4281-8728-3F7CB0411B8C}" type="presParOf" srcId="{B713B8C5-007A-4592-B801-9F2E6C48762B}" destId="{D0E1F4F5-BEA2-4215-AF6C-B57CF6AC413B}" srcOrd="0" destOrd="0" presId="urn:microsoft.com/office/officeart/2005/8/layout/orgChart1"/>
    <dgm:cxn modelId="{2C96D019-555A-4036-A178-7AA50B1A5018}" type="presParOf" srcId="{B713B8C5-007A-4592-B801-9F2E6C48762B}" destId="{3B8BA9D0-E549-41B4-9B9E-4A04890A660B}" srcOrd="1" destOrd="0" presId="urn:microsoft.com/office/officeart/2005/8/layout/orgChart1"/>
    <dgm:cxn modelId="{A8923687-AC67-416B-97E2-974BA2355986}" type="presParOf" srcId="{3B8BA9D0-E549-41B4-9B9E-4A04890A660B}" destId="{1857891E-4A31-48B1-995C-52BFE0EC1FD2}" srcOrd="0" destOrd="0" presId="urn:microsoft.com/office/officeart/2005/8/layout/orgChart1"/>
    <dgm:cxn modelId="{F31E9E2E-2097-433B-8F22-CD0CAB993797}" type="presParOf" srcId="{1857891E-4A31-48B1-995C-52BFE0EC1FD2}" destId="{F3B86616-D298-4135-8818-8ACB09F63535}" srcOrd="0" destOrd="0" presId="urn:microsoft.com/office/officeart/2005/8/layout/orgChart1"/>
    <dgm:cxn modelId="{59CAEDD8-FE5B-4204-A837-E28271C8F018}" type="presParOf" srcId="{1857891E-4A31-48B1-995C-52BFE0EC1FD2}" destId="{81CEB8EB-CE23-49D2-9FBD-B6D58B01F101}" srcOrd="1" destOrd="0" presId="urn:microsoft.com/office/officeart/2005/8/layout/orgChart1"/>
    <dgm:cxn modelId="{EABF3A1A-CBB7-4881-8A02-87D0E03CB6A5}" type="presParOf" srcId="{3B8BA9D0-E549-41B4-9B9E-4A04890A660B}" destId="{D70244B5-E600-46E0-8BA7-EF11E4EC0CCD}" srcOrd="1" destOrd="0" presId="urn:microsoft.com/office/officeart/2005/8/layout/orgChart1"/>
    <dgm:cxn modelId="{A7639793-A607-4B0A-8AF3-0E477F6B35A6}" type="presParOf" srcId="{3B8BA9D0-E549-41B4-9B9E-4A04890A660B}" destId="{5E8261F3-83D4-4077-971C-C7796CE1E9DA}" srcOrd="2" destOrd="0" presId="urn:microsoft.com/office/officeart/2005/8/layout/orgChart1"/>
    <dgm:cxn modelId="{B0F7EE88-909F-4783-AD3A-EBE79893B2CE}" type="presParOf" srcId="{B713B8C5-007A-4592-B801-9F2E6C48762B}" destId="{8A197894-B578-456B-B1AB-A9AE1A2D1795}" srcOrd="2" destOrd="0" presId="urn:microsoft.com/office/officeart/2005/8/layout/orgChart1"/>
    <dgm:cxn modelId="{349C6583-5FDA-41B1-A761-10D3FC59035B}" type="presParOf" srcId="{B713B8C5-007A-4592-B801-9F2E6C48762B}" destId="{FCF6721A-BD75-4D60-A384-4EF9C37D4712}" srcOrd="3" destOrd="0" presId="urn:microsoft.com/office/officeart/2005/8/layout/orgChart1"/>
    <dgm:cxn modelId="{BBB64A13-6E21-44B4-AD33-EEBB9222A31A}" type="presParOf" srcId="{FCF6721A-BD75-4D60-A384-4EF9C37D4712}" destId="{8B5DA660-B5A8-4409-9140-551B176F4201}" srcOrd="0" destOrd="0" presId="urn:microsoft.com/office/officeart/2005/8/layout/orgChart1"/>
    <dgm:cxn modelId="{CA87AFD8-0ED9-4A0E-9BDC-AA1B62C67B64}" type="presParOf" srcId="{8B5DA660-B5A8-4409-9140-551B176F4201}" destId="{2E6840B3-37E7-4608-8230-1B98ACB7BF3F}" srcOrd="0" destOrd="0" presId="urn:microsoft.com/office/officeart/2005/8/layout/orgChart1"/>
    <dgm:cxn modelId="{F21DBA6C-5369-499E-90C2-4BCE17F2DEE8}" type="presParOf" srcId="{8B5DA660-B5A8-4409-9140-551B176F4201}" destId="{F37CF19E-1DD3-4B39-AE71-EB3FB1552E88}" srcOrd="1" destOrd="0" presId="urn:microsoft.com/office/officeart/2005/8/layout/orgChart1"/>
    <dgm:cxn modelId="{5FF4871F-9351-4F9B-853B-4ED6947E47B4}" type="presParOf" srcId="{FCF6721A-BD75-4D60-A384-4EF9C37D4712}" destId="{D4AA4C5B-6FAA-4572-A286-9D116535BACB}" srcOrd="1" destOrd="0" presId="urn:microsoft.com/office/officeart/2005/8/layout/orgChart1"/>
    <dgm:cxn modelId="{A64B5B7A-4735-48DC-92B7-2E9C89A37730}" type="presParOf" srcId="{FCF6721A-BD75-4D60-A384-4EF9C37D4712}" destId="{ACD0DAA0-5C97-4118-BF02-334033DA733D}" srcOrd="2" destOrd="0" presId="urn:microsoft.com/office/officeart/2005/8/layout/orgChart1"/>
    <dgm:cxn modelId="{D6706496-24F9-4B71-AF97-5F499DEB2DE2}" type="presParOf" srcId="{B713B8C5-007A-4592-B801-9F2E6C48762B}" destId="{EF28C1EF-CC0E-4045-A526-A0AE9FFC80DA}" srcOrd="4" destOrd="0" presId="urn:microsoft.com/office/officeart/2005/8/layout/orgChart1"/>
    <dgm:cxn modelId="{2C870BEE-73C2-42BE-B0F2-01C72EEE7DA2}" type="presParOf" srcId="{B713B8C5-007A-4592-B801-9F2E6C48762B}" destId="{E8B885E0-891E-4958-A959-C2FD439830B3}" srcOrd="5" destOrd="0" presId="urn:microsoft.com/office/officeart/2005/8/layout/orgChart1"/>
    <dgm:cxn modelId="{C0B15C7C-2FD3-4FEC-8264-41448406DBA6}" type="presParOf" srcId="{E8B885E0-891E-4958-A959-C2FD439830B3}" destId="{AD8C5F72-AE48-4D06-820B-5A8D880ABC9C}" srcOrd="0" destOrd="0" presId="urn:microsoft.com/office/officeart/2005/8/layout/orgChart1"/>
    <dgm:cxn modelId="{84BEFC33-15AF-40D6-AD42-E2D191C415D5}" type="presParOf" srcId="{AD8C5F72-AE48-4D06-820B-5A8D880ABC9C}" destId="{60C729DC-D95F-4343-A5FE-D585BA7123A4}" srcOrd="0" destOrd="0" presId="urn:microsoft.com/office/officeart/2005/8/layout/orgChart1"/>
    <dgm:cxn modelId="{A2CCE08C-CD8B-4D73-80E5-204762A6B4D0}" type="presParOf" srcId="{AD8C5F72-AE48-4D06-820B-5A8D880ABC9C}" destId="{6E7A11B5-2338-4156-AEDB-9FD465334B02}" srcOrd="1" destOrd="0" presId="urn:microsoft.com/office/officeart/2005/8/layout/orgChart1"/>
    <dgm:cxn modelId="{AB36C40C-8750-44CF-8A3B-25EC15B3560A}" type="presParOf" srcId="{E8B885E0-891E-4958-A959-C2FD439830B3}" destId="{441C8D5B-D113-451E-ACC8-447A946F7FDB}" srcOrd="1" destOrd="0" presId="urn:microsoft.com/office/officeart/2005/8/layout/orgChart1"/>
    <dgm:cxn modelId="{74F99A87-E846-4FC8-9208-90C1679F074C}" type="presParOf" srcId="{E8B885E0-891E-4958-A959-C2FD439830B3}" destId="{6D0AC259-BD51-4DC9-8A51-752890402ADB}" srcOrd="2" destOrd="0" presId="urn:microsoft.com/office/officeart/2005/8/layout/orgChart1"/>
    <dgm:cxn modelId="{345FAD15-3E82-43EE-AF73-DA3996601317}" type="presParOf" srcId="{B713B8C5-007A-4592-B801-9F2E6C48762B}" destId="{735E70A7-B816-48FD-89A7-8206FF2207B0}" srcOrd="6" destOrd="0" presId="urn:microsoft.com/office/officeart/2005/8/layout/orgChart1"/>
    <dgm:cxn modelId="{1A5DACBA-2CD8-484C-BA07-9464151E76E0}" type="presParOf" srcId="{B713B8C5-007A-4592-B801-9F2E6C48762B}" destId="{AE8E3C8E-2AB4-449D-88C0-134272372A4A}" srcOrd="7" destOrd="0" presId="urn:microsoft.com/office/officeart/2005/8/layout/orgChart1"/>
    <dgm:cxn modelId="{DE55D0B7-0776-422E-8D13-1CFA19AEC95B}" type="presParOf" srcId="{AE8E3C8E-2AB4-449D-88C0-134272372A4A}" destId="{D16F0D89-5A50-4C46-81E1-6E66D394994F}" srcOrd="0" destOrd="0" presId="urn:microsoft.com/office/officeart/2005/8/layout/orgChart1"/>
    <dgm:cxn modelId="{AF542DE5-656A-4CE2-828E-7024737AB9BA}" type="presParOf" srcId="{D16F0D89-5A50-4C46-81E1-6E66D394994F}" destId="{D44DD7AA-6229-4FAB-8776-1DF17BFB381C}" srcOrd="0" destOrd="0" presId="urn:microsoft.com/office/officeart/2005/8/layout/orgChart1"/>
    <dgm:cxn modelId="{1063AB08-9F82-402F-AFF4-4B3E33924BD4}" type="presParOf" srcId="{D16F0D89-5A50-4C46-81E1-6E66D394994F}" destId="{EC1AE461-1758-469F-B1B5-FD236EAA04A4}" srcOrd="1" destOrd="0" presId="urn:microsoft.com/office/officeart/2005/8/layout/orgChart1"/>
    <dgm:cxn modelId="{EF29A681-8E93-42C1-BC1F-B4FF2A890397}" type="presParOf" srcId="{AE8E3C8E-2AB4-449D-88C0-134272372A4A}" destId="{20225BA2-8C86-49D7-8A39-6751679E95A8}" srcOrd="1" destOrd="0" presId="urn:microsoft.com/office/officeart/2005/8/layout/orgChart1"/>
    <dgm:cxn modelId="{4C7A1F81-EF61-44A4-A999-600F40434D23}" type="presParOf" srcId="{AE8E3C8E-2AB4-449D-88C0-134272372A4A}" destId="{B426CF0F-B72C-47E0-B95C-0E9FF9133D3E}" srcOrd="2" destOrd="0" presId="urn:microsoft.com/office/officeart/2005/8/layout/orgChart1"/>
    <dgm:cxn modelId="{3BA6D847-5254-400B-8F43-4DD9AFBEB7E0}" type="presParOf" srcId="{DE77F360-5E7C-4CFA-A384-C09D99D45520}" destId="{AF1D1D05-3078-4E72-A320-AC92BB34F1FD}" srcOrd="2" destOrd="0" presId="urn:microsoft.com/office/officeart/2005/8/layout/orgChart1"/>
    <dgm:cxn modelId="{E1CC202E-9887-4DA7-B610-86C299FBF55F}" type="presParOf" srcId="{3709B38D-431B-4D8C-87B4-C063F398A260}" destId="{9E701938-6D1D-465C-9E86-138616D6CF78}" srcOrd="4" destOrd="0" presId="urn:microsoft.com/office/officeart/2005/8/layout/orgChart1"/>
    <dgm:cxn modelId="{AFB5F34C-055C-4A92-AF5E-67D6BEF8D0CB}" type="presParOf" srcId="{3709B38D-431B-4D8C-87B4-C063F398A260}" destId="{3E7EBD7F-628E-42D1-A4AD-B7F97423F7DD}" srcOrd="5" destOrd="0" presId="urn:microsoft.com/office/officeart/2005/8/layout/orgChart1"/>
    <dgm:cxn modelId="{635C13E4-3E74-4170-AB03-0F9847409FE4}" type="presParOf" srcId="{3E7EBD7F-628E-42D1-A4AD-B7F97423F7DD}" destId="{E4711E83-6C70-4CDA-8FA0-36015519DD02}" srcOrd="0" destOrd="0" presId="urn:microsoft.com/office/officeart/2005/8/layout/orgChart1"/>
    <dgm:cxn modelId="{F76B84D5-A821-4B1D-BA1F-1B9BA4D38475}" type="presParOf" srcId="{E4711E83-6C70-4CDA-8FA0-36015519DD02}" destId="{FC2C7D7D-DEA4-469A-BDF4-B6414EB5A630}" srcOrd="0" destOrd="0" presId="urn:microsoft.com/office/officeart/2005/8/layout/orgChart1"/>
    <dgm:cxn modelId="{8CA388BB-C875-4343-AD06-BF2C06B092A2}" type="presParOf" srcId="{E4711E83-6C70-4CDA-8FA0-36015519DD02}" destId="{C8B259F9-FA8F-4A87-B694-8E8F2A6F1780}" srcOrd="1" destOrd="0" presId="urn:microsoft.com/office/officeart/2005/8/layout/orgChart1"/>
    <dgm:cxn modelId="{E5237BCA-F8EA-4175-8BD2-246A39356925}" type="presParOf" srcId="{3E7EBD7F-628E-42D1-A4AD-B7F97423F7DD}" destId="{98B3FC50-DF25-4605-A0C7-41C43D928425}" srcOrd="1" destOrd="0" presId="urn:microsoft.com/office/officeart/2005/8/layout/orgChart1"/>
    <dgm:cxn modelId="{7A4052BF-57CE-4351-9539-463E0253A58B}" type="presParOf" srcId="{98B3FC50-DF25-4605-A0C7-41C43D928425}" destId="{2D889126-09F7-444A-A5A2-103EBF189C57}" srcOrd="0" destOrd="0" presId="urn:microsoft.com/office/officeart/2005/8/layout/orgChart1"/>
    <dgm:cxn modelId="{237B910A-C8E3-42EC-8334-C0CE59B2631C}" type="presParOf" srcId="{98B3FC50-DF25-4605-A0C7-41C43D928425}" destId="{040CBAD2-5D24-454D-9955-9F5E697B6B03}" srcOrd="1" destOrd="0" presId="urn:microsoft.com/office/officeart/2005/8/layout/orgChart1"/>
    <dgm:cxn modelId="{928F71F8-214D-48C3-855C-8B923A0065A3}" type="presParOf" srcId="{040CBAD2-5D24-454D-9955-9F5E697B6B03}" destId="{7A9AD0CE-7470-4C0C-8277-049041D31B5A}" srcOrd="0" destOrd="0" presId="urn:microsoft.com/office/officeart/2005/8/layout/orgChart1"/>
    <dgm:cxn modelId="{12D73E3B-AB3B-4508-BD4D-84B3C37F0CD7}" type="presParOf" srcId="{7A9AD0CE-7470-4C0C-8277-049041D31B5A}" destId="{86992050-DC0A-4692-AD5D-00FD4E7A76BB}" srcOrd="0" destOrd="0" presId="urn:microsoft.com/office/officeart/2005/8/layout/orgChart1"/>
    <dgm:cxn modelId="{95D03909-3D72-4496-AD79-D41BAAF1990B}" type="presParOf" srcId="{7A9AD0CE-7470-4C0C-8277-049041D31B5A}" destId="{BBA1EB7A-A25D-43D1-BFED-8E1FF30A4E43}" srcOrd="1" destOrd="0" presId="urn:microsoft.com/office/officeart/2005/8/layout/orgChart1"/>
    <dgm:cxn modelId="{60F55ACB-C02C-4664-A4C3-07974DEE719B}" type="presParOf" srcId="{040CBAD2-5D24-454D-9955-9F5E697B6B03}" destId="{11A31F21-21B2-41E2-A985-6DA92318CCA3}" srcOrd="1" destOrd="0" presId="urn:microsoft.com/office/officeart/2005/8/layout/orgChart1"/>
    <dgm:cxn modelId="{1D65D4D7-0640-4D1D-8132-0885F5DDD5F4}" type="presParOf" srcId="{040CBAD2-5D24-454D-9955-9F5E697B6B03}" destId="{63683EE3-82A8-4181-92B0-0E6ED51520D7}" srcOrd="2" destOrd="0" presId="urn:microsoft.com/office/officeart/2005/8/layout/orgChart1"/>
    <dgm:cxn modelId="{A266A237-04B4-4A79-B271-215D2490344B}" type="presParOf" srcId="{98B3FC50-DF25-4605-A0C7-41C43D928425}" destId="{E2EB3AF1-38FD-46DA-989F-33C61E1EAC72}" srcOrd="2" destOrd="0" presId="urn:microsoft.com/office/officeart/2005/8/layout/orgChart1"/>
    <dgm:cxn modelId="{BCFC139B-2FDB-4230-A755-61E4CD1B8B75}" type="presParOf" srcId="{98B3FC50-DF25-4605-A0C7-41C43D928425}" destId="{DC5FB515-E7C6-4A49-B5A6-73A739847450}" srcOrd="3" destOrd="0" presId="urn:microsoft.com/office/officeart/2005/8/layout/orgChart1"/>
    <dgm:cxn modelId="{6D0637C3-7338-4DFD-85BC-9AA56413F5F6}" type="presParOf" srcId="{DC5FB515-E7C6-4A49-B5A6-73A739847450}" destId="{C079C6A7-B05F-4EA9-BD41-99842956E656}" srcOrd="0" destOrd="0" presId="urn:microsoft.com/office/officeart/2005/8/layout/orgChart1"/>
    <dgm:cxn modelId="{DD32699A-93F7-40DF-9362-8F645E7ABB6C}" type="presParOf" srcId="{C079C6A7-B05F-4EA9-BD41-99842956E656}" destId="{0FBD482C-0C6E-42A5-B464-9E6B4B75723D}" srcOrd="0" destOrd="0" presId="urn:microsoft.com/office/officeart/2005/8/layout/orgChart1"/>
    <dgm:cxn modelId="{E28A7D6B-77FE-4CCF-96DB-BD63CACBD308}" type="presParOf" srcId="{C079C6A7-B05F-4EA9-BD41-99842956E656}" destId="{54379B9E-786B-4ECD-A015-EDF46310E969}" srcOrd="1" destOrd="0" presId="urn:microsoft.com/office/officeart/2005/8/layout/orgChart1"/>
    <dgm:cxn modelId="{293A803B-0CEC-4539-BB5A-B7F7054CFA21}" type="presParOf" srcId="{DC5FB515-E7C6-4A49-B5A6-73A739847450}" destId="{AAA5B37C-0198-4067-B33E-29B85BAC2904}" srcOrd="1" destOrd="0" presId="urn:microsoft.com/office/officeart/2005/8/layout/orgChart1"/>
    <dgm:cxn modelId="{54748342-C50A-4973-83B3-36A0B2C9AD99}" type="presParOf" srcId="{DC5FB515-E7C6-4A49-B5A6-73A739847450}" destId="{84F0C3D0-0C81-468C-A8CA-6ED36B473FB1}" srcOrd="2" destOrd="0" presId="urn:microsoft.com/office/officeart/2005/8/layout/orgChart1"/>
    <dgm:cxn modelId="{8C457545-9343-4487-97A1-9794ADE790EE}" type="presParOf" srcId="{98B3FC50-DF25-4605-A0C7-41C43D928425}" destId="{17E33E7C-5104-4829-8C6D-812BD48F9123}" srcOrd="4" destOrd="0" presId="urn:microsoft.com/office/officeart/2005/8/layout/orgChart1"/>
    <dgm:cxn modelId="{92CB0DDF-93DF-4CC6-8AE7-94AAF06F7AC1}" type="presParOf" srcId="{98B3FC50-DF25-4605-A0C7-41C43D928425}" destId="{A9A181D0-3055-47F1-B2EB-F8AC473D0BCB}" srcOrd="5" destOrd="0" presId="urn:microsoft.com/office/officeart/2005/8/layout/orgChart1"/>
    <dgm:cxn modelId="{79347118-B742-40F2-966D-7BEC93B42C37}" type="presParOf" srcId="{A9A181D0-3055-47F1-B2EB-F8AC473D0BCB}" destId="{3A36B901-20D3-47D8-8DA1-75E19F2F25A9}" srcOrd="0" destOrd="0" presId="urn:microsoft.com/office/officeart/2005/8/layout/orgChart1"/>
    <dgm:cxn modelId="{EBBF7846-173A-4C11-94A7-D921D42F66E2}" type="presParOf" srcId="{3A36B901-20D3-47D8-8DA1-75E19F2F25A9}" destId="{8B598AC5-61C5-4A6D-8DAE-24A7EED03D50}" srcOrd="0" destOrd="0" presId="urn:microsoft.com/office/officeart/2005/8/layout/orgChart1"/>
    <dgm:cxn modelId="{7460B27E-5D61-42A9-B2F6-F30E5C6DECDD}" type="presParOf" srcId="{3A36B901-20D3-47D8-8DA1-75E19F2F25A9}" destId="{CA242D92-C8E9-4C06-BC05-8743A517E74A}" srcOrd="1" destOrd="0" presId="urn:microsoft.com/office/officeart/2005/8/layout/orgChart1"/>
    <dgm:cxn modelId="{D7160576-316A-4D7D-AD4B-8E9475BB466F}" type="presParOf" srcId="{A9A181D0-3055-47F1-B2EB-F8AC473D0BCB}" destId="{F4570610-1E8F-4B7B-9CE9-1078E8E4002B}" srcOrd="1" destOrd="0" presId="urn:microsoft.com/office/officeart/2005/8/layout/orgChart1"/>
    <dgm:cxn modelId="{761CF2DD-4DA2-4F30-8195-745492103B3D}" type="presParOf" srcId="{A9A181D0-3055-47F1-B2EB-F8AC473D0BCB}" destId="{8F1874FE-398D-410C-8105-C31F2A8AFD8B}" srcOrd="2" destOrd="0" presId="urn:microsoft.com/office/officeart/2005/8/layout/orgChart1"/>
    <dgm:cxn modelId="{272B2BA8-9FC3-4690-8570-4AF7C0102EF4}" type="presParOf" srcId="{98B3FC50-DF25-4605-A0C7-41C43D928425}" destId="{7A0D5661-C71E-471C-8E32-95541E937EA2}" srcOrd="6" destOrd="0" presId="urn:microsoft.com/office/officeart/2005/8/layout/orgChart1"/>
    <dgm:cxn modelId="{2423C795-C24D-4E6B-8B38-8ADE7459E74B}" type="presParOf" srcId="{98B3FC50-DF25-4605-A0C7-41C43D928425}" destId="{A6F1D9F9-7CBB-449F-BE2C-B363995BFBFA}" srcOrd="7" destOrd="0" presId="urn:microsoft.com/office/officeart/2005/8/layout/orgChart1"/>
    <dgm:cxn modelId="{FD0A0C76-C7F7-4725-A737-009859BC2FC2}" type="presParOf" srcId="{A6F1D9F9-7CBB-449F-BE2C-B363995BFBFA}" destId="{A95ABA28-8766-4F47-911E-FD554ABF1FA1}" srcOrd="0" destOrd="0" presId="urn:microsoft.com/office/officeart/2005/8/layout/orgChart1"/>
    <dgm:cxn modelId="{F3220FC0-6D5B-43F7-A940-F055F2E0B6A8}" type="presParOf" srcId="{A95ABA28-8766-4F47-911E-FD554ABF1FA1}" destId="{9C65A262-D3C8-4CB9-837B-DD42EB81C8EC}" srcOrd="0" destOrd="0" presId="urn:microsoft.com/office/officeart/2005/8/layout/orgChart1"/>
    <dgm:cxn modelId="{69786006-A17F-4972-8C0B-11D79F22126D}" type="presParOf" srcId="{A95ABA28-8766-4F47-911E-FD554ABF1FA1}" destId="{4F21C280-D53F-4065-BC25-F73542313648}" srcOrd="1" destOrd="0" presId="urn:microsoft.com/office/officeart/2005/8/layout/orgChart1"/>
    <dgm:cxn modelId="{576D1A9F-5087-401E-A13E-3A1555A749DD}" type="presParOf" srcId="{A6F1D9F9-7CBB-449F-BE2C-B363995BFBFA}" destId="{8C0B3A3F-2608-484E-B272-D1D446218C4B}" srcOrd="1" destOrd="0" presId="urn:microsoft.com/office/officeart/2005/8/layout/orgChart1"/>
    <dgm:cxn modelId="{F8E06C90-99EC-4EE9-9743-6A9FC8C0B378}" type="presParOf" srcId="{A6F1D9F9-7CBB-449F-BE2C-B363995BFBFA}" destId="{C71188B5-06E4-4C3D-B7D4-0EC537EC38D6}" srcOrd="2" destOrd="0" presId="urn:microsoft.com/office/officeart/2005/8/layout/orgChart1"/>
    <dgm:cxn modelId="{37C56A7C-EA09-4B27-A258-D1E74CCB0EEB}" type="presParOf" srcId="{3E7EBD7F-628E-42D1-A4AD-B7F97423F7DD}" destId="{7D6A44EA-2728-4096-A2ED-414529B338EB}" srcOrd="2" destOrd="0" presId="urn:microsoft.com/office/officeart/2005/8/layout/orgChart1"/>
    <dgm:cxn modelId="{2B22DF65-AA28-4249-BA48-A81924F36F3D}" type="presParOf" srcId="{7DA60CD1-832D-47D2-93FC-B8D68A5BD427}" destId="{9646C3B8-E0E7-49DB-818C-B8DD66057B63}" srcOrd="2" destOrd="0" presId="urn:microsoft.com/office/officeart/2005/8/layout/orgChart1"/>
    <dgm:cxn modelId="{717E2FB4-3B65-4EC0-A11F-C16B27B48297}" type="presParOf" srcId="{03CBE9F6-ED16-49B4-8B98-43DB4A682331}" destId="{E86590AF-2AFE-41E4-BB69-A536587A34AB}" srcOrd="2" destOrd="0" presId="urn:microsoft.com/office/officeart/2005/8/layout/orgChart1"/>
    <dgm:cxn modelId="{011DCB46-59A2-4124-BA66-A8CEEC7430F5}" type="presParOf" srcId="{43DF09C7-0EEA-408C-97F1-BE23E896F1BB}" destId="{380B1160-EA5E-429A-9DD8-36DA60942497}" srcOrd="4" destOrd="0" presId="urn:microsoft.com/office/officeart/2005/8/layout/orgChart1"/>
    <dgm:cxn modelId="{1387313C-6523-455A-9946-F75AF82DEBBE}" type="presParOf" srcId="{43DF09C7-0EEA-408C-97F1-BE23E896F1BB}" destId="{F65F1FD9-FF3E-4E18-B4CC-3561B70A2F1D}" srcOrd="5" destOrd="0" presId="urn:microsoft.com/office/officeart/2005/8/layout/orgChart1"/>
    <dgm:cxn modelId="{748D9B38-7D5D-45D6-9871-BA9B910B359E}" type="presParOf" srcId="{F65F1FD9-FF3E-4E18-B4CC-3561B70A2F1D}" destId="{C4D6C054-100F-40A0-9CB6-A75E1EE1BF67}" srcOrd="0" destOrd="0" presId="urn:microsoft.com/office/officeart/2005/8/layout/orgChart1"/>
    <dgm:cxn modelId="{B377232C-C84F-499C-93E6-7B90C92C9418}" type="presParOf" srcId="{C4D6C054-100F-40A0-9CB6-A75E1EE1BF67}" destId="{9414CF05-914F-43F3-A444-447D717F3663}" srcOrd="0" destOrd="0" presId="urn:microsoft.com/office/officeart/2005/8/layout/orgChart1"/>
    <dgm:cxn modelId="{7AAD87DA-A5D6-4F91-B68B-CD2C4442B54A}" type="presParOf" srcId="{C4D6C054-100F-40A0-9CB6-A75E1EE1BF67}" destId="{49973A63-83EB-4760-827D-140EFBC9E31C}" srcOrd="1" destOrd="0" presId="urn:microsoft.com/office/officeart/2005/8/layout/orgChart1"/>
    <dgm:cxn modelId="{7AA6377A-C259-4CE6-B9B8-463123DE03D2}" type="presParOf" srcId="{F65F1FD9-FF3E-4E18-B4CC-3561B70A2F1D}" destId="{8C0E1771-5D67-4825-8A15-0A204617E131}" srcOrd="1" destOrd="0" presId="urn:microsoft.com/office/officeart/2005/8/layout/orgChart1"/>
    <dgm:cxn modelId="{5E5157DF-01BA-4284-B95A-9EC375A31293}" type="presParOf" srcId="{8C0E1771-5D67-4825-8A15-0A204617E131}" destId="{9C9621EF-EB8E-4A55-AD1A-2EF850DB2001}" srcOrd="0" destOrd="0" presId="urn:microsoft.com/office/officeart/2005/8/layout/orgChart1"/>
    <dgm:cxn modelId="{125B70C4-91AD-4BFB-8E72-01A8ED3B4175}" type="presParOf" srcId="{8C0E1771-5D67-4825-8A15-0A204617E131}" destId="{BC8D6EDA-51AD-4B15-86EC-0FB0A3D59E2D}" srcOrd="1" destOrd="0" presId="urn:microsoft.com/office/officeart/2005/8/layout/orgChart1"/>
    <dgm:cxn modelId="{8F7086C1-8AF2-44AD-A800-4516688BA362}" type="presParOf" srcId="{BC8D6EDA-51AD-4B15-86EC-0FB0A3D59E2D}" destId="{F99DE31E-516C-4228-8127-C48936976B25}" srcOrd="0" destOrd="0" presId="urn:microsoft.com/office/officeart/2005/8/layout/orgChart1"/>
    <dgm:cxn modelId="{EEF2C93A-8D6F-40F4-B867-2182470B84C8}" type="presParOf" srcId="{F99DE31E-516C-4228-8127-C48936976B25}" destId="{23BF32EE-DE24-40E9-8F4B-F37F58AB202A}" srcOrd="0" destOrd="0" presId="urn:microsoft.com/office/officeart/2005/8/layout/orgChart1"/>
    <dgm:cxn modelId="{88CE3BB1-0794-4DF0-98D2-892C7A272F85}" type="presParOf" srcId="{F99DE31E-516C-4228-8127-C48936976B25}" destId="{49A3E306-8783-4BEC-BF5C-CAF3D8D06EC0}" srcOrd="1" destOrd="0" presId="urn:microsoft.com/office/officeart/2005/8/layout/orgChart1"/>
    <dgm:cxn modelId="{298E61C0-F244-4D45-81F8-97F4C29A4458}" type="presParOf" srcId="{BC8D6EDA-51AD-4B15-86EC-0FB0A3D59E2D}" destId="{BF4E7933-3FA3-4792-BA48-880CDE36EC05}" srcOrd="1" destOrd="0" presId="urn:microsoft.com/office/officeart/2005/8/layout/orgChart1"/>
    <dgm:cxn modelId="{4869B0AE-03B1-4702-B512-E33EC3DB6265}" type="presParOf" srcId="{BF4E7933-3FA3-4792-BA48-880CDE36EC05}" destId="{D24AB166-F152-4A04-9FCF-E0F4EF1BA71B}" srcOrd="0" destOrd="0" presId="urn:microsoft.com/office/officeart/2005/8/layout/orgChart1"/>
    <dgm:cxn modelId="{BE42C15A-B1AC-4396-9E75-8C6572086F09}" type="presParOf" srcId="{BF4E7933-3FA3-4792-BA48-880CDE36EC05}" destId="{551D1880-CB88-4F64-B90B-15940C29996B}" srcOrd="1" destOrd="0" presId="urn:microsoft.com/office/officeart/2005/8/layout/orgChart1"/>
    <dgm:cxn modelId="{CE0C9B2B-2B9F-4C1C-B903-B944EAD986B1}" type="presParOf" srcId="{551D1880-CB88-4F64-B90B-15940C29996B}" destId="{F653333D-1F53-4630-A8A1-FE446E030EF6}" srcOrd="0" destOrd="0" presId="urn:microsoft.com/office/officeart/2005/8/layout/orgChart1"/>
    <dgm:cxn modelId="{46B08132-7701-4A6E-9E0E-6BB58A64030E}" type="presParOf" srcId="{F653333D-1F53-4630-A8A1-FE446E030EF6}" destId="{31CBD56C-009D-4E50-818C-61F0B930AA3D}" srcOrd="0" destOrd="0" presId="urn:microsoft.com/office/officeart/2005/8/layout/orgChart1"/>
    <dgm:cxn modelId="{D034868B-E7F2-46D8-A5E1-4F5615BC0DA4}" type="presParOf" srcId="{F653333D-1F53-4630-A8A1-FE446E030EF6}" destId="{4A26F177-C377-4AFF-8C8D-C7CB940E5733}" srcOrd="1" destOrd="0" presId="urn:microsoft.com/office/officeart/2005/8/layout/orgChart1"/>
    <dgm:cxn modelId="{134BF128-A1AC-4CC2-84B5-D55B33A4269E}" type="presParOf" srcId="{551D1880-CB88-4F64-B90B-15940C29996B}" destId="{0B05C43E-0FDB-449E-8F0A-D2DBACD66104}" srcOrd="1" destOrd="0" presId="urn:microsoft.com/office/officeart/2005/8/layout/orgChart1"/>
    <dgm:cxn modelId="{8F59A29E-1AE4-4F73-A68E-BDBED6E0352E}" type="presParOf" srcId="{551D1880-CB88-4F64-B90B-15940C29996B}" destId="{2997B06C-8A01-4C35-8DF8-EE1E559C1630}" srcOrd="2" destOrd="0" presId="urn:microsoft.com/office/officeart/2005/8/layout/orgChart1"/>
    <dgm:cxn modelId="{6E57D7DF-A00F-44C4-A988-ED3B6F86D0BA}" type="presParOf" srcId="{BF4E7933-3FA3-4792-BA48-880CDE36EC05}" destId="{932C9709-9F24-42C4-8DFD-4BBDA7ADE8FC}" srcOrd="2" destOrd="0" presId="urn:microsoft.com/office/officeart/2005/8/layout/orgChart1"/>
    <dgm:cxn modelId="{E2624723-CFFD-4FCA-8249-43E959F45A94}" type="presParOf" srcId="{BF4E7933-3FA3-4792-BA48-880CDE36EC05}" destId="{C3EE09FB-4C8B-49AF-9899-4C3A9034B7AD}" srcOrd="3" destOrd="0" presId="urn:microsoft.com/office/officeart/2005/8/layout/orgChart1"/>
    <dgm:cxn modelId="{FE04B1DB-3EF2-403C-8C15-B381109875B2}" type="presParOf" srcId="{C3EE09FB-4C8B-49AF-9899-4C3A9034B7AD}" destId="{31BFEAF8-AC90-4AC7-9735-1B23E495354F}" srcOrd="0" destOrd="0" presId="urn:microsoft.com/office/officeart/2005/8/layout/orgChart1"/>
    <dgm:cxn modelId="{B951B84B-0922-4E42-B625-6A5C710E014B}" type="presParOf" srcId="{31BFEAF8-AC90-4AC7-9735-1B23E495354F}" destId="{928C71FF-074E-4FA0-8C78-86EE4DC8CB53}" srcOrd="0" destOrd="0" presId="urn:microsoft.com/office/officeart/2005/8/layout/orgChart1"/>
    <dgm:cxn modelId="{2FDFEAC9-B6A7-4ADA-8D28-9DBB9234ADD7}" type="presParOf" srcId="{31BFEAF8-AC90-4AC7-9735-1B23E495354F}" destId="{94B3B4BD-CDD6-4D7B-BF9F-DECF38B88F7B}" srcOrd="1" destOrd="0" presId="urn:microsoft.com/office/officeart/2005/8/layout/orgChart1"/>
    <dgm:cxn modelId="{914842F4-1310-4357-83CD-C18D82F7A5B2}" type="presParOf" srcId="{C3EE09FB-4C8B-49AF-9899-4C3A9034B7AD}" destId="{654BCACE-BE06-491F-A025-36BA659CBED1}" srcOrd="1" destOrd="0" presId="urn:microsoft.com/office/officeart/2005/8/layout/orgChart1"/>
    <dgm:cxn modelId="{E75FAA4C-10C7-41F2-8692-4A83D326D5D2}" type="presParOf" srcId="{C3EE09FB-4C8B-49AF-9899-4C3A9034B7AD}" destId="{FF53E410-160B-4AAA-BEFD-EDBC501AD2DB}" srcOrd="2" destOrd="0" presId="urn:microsoft.com/office/officeart/2005/8/layout/orgChart1"/>
    <dgm:cxn modelId="{63594DBD-C4CB-4FF0-BD06-BC023BCF87A5}" type="presParOf" srcId="{BC8D6EDA-51AD-4B15-86EC-0FB0A3D59E2D}" destId="{ECF0B107-212C-431A-B19B-79BCC75B8A89}" srcOrd="2" destOrd="0" presId="urn:microsoft.com/office/officeart/2005/8/layout/orgChart1"/>
    <dgm:cxn modelId="{12F6168D-0248-430B-B473-73376C2B0BC7}" type="presParOf" srcId="{F65F1FD9-FF3E-4E18-B4CC-3561B70A2F1D}" destId="{71753CD7-25A3-444F-9B03-6194A19F69F3}" srcOrd="2" destOrd="0" presId="urn:microsoft.com/office/officeart/2005/8/layout/orgChart1"/>
    <dgm:cxn modelId="{71591BE7-7924-4FA3-8870-7CB998BBBB5C}" type="presParOf" srcId="{43DF09C7-0EEA-408C-97F1-BE23E896F1BB}" destId="{6BC73897-DF51-4596-8A35-F9E27EBE2526}" srcOrd="6" destOrd="0" presId="urn:microsoft.com/office/officeart/2005/8/layout/orgChart1"/>
    <dgm:cxn modelId="{95DC4C47-52FD-4654-9B1E-48848DF823D2}" type="presParOf" srcId="{43DF09C7-0EEA-408C-97F1-BE23E896F1BB}" destId="{B6A8AA02-9A1B-4F65-AC2D-4DC567C49652}" srcOrd="7" destOrd="0" presId="urn:microsoft.com/office/officeart/2005/8/layout/orgChart1"/>
    <dgm:cxn modelId="{9AA7B19F-D8FF-456D-95B7-2B9E50959A43}" type="presParOf" srcId="{B6A8AA02-9A1B-4F65-AC2D-4DC567C49652}" destId="{22C31F02-38EE-460B-971E-2473AA52B0C5}" srcOrd="0" destOrd="0" presId="urn:microsoft.com/office/officeart/2005/8/layout/orgChart1"/>
    <dgm:cxn modelId="{905A074D-D04C-429F-A9EE-0DCEF24608C7}" type="presParOf" srcId="{22C31F02-38EE-460B-971E-2473AA52B0C5}" destId="{43384DDC-4040-443F-9C7E-1180D2406663}" srcOrd="0" destOrd="0" presId="urn:microsoft.com/office/officeart/2005/8/layout/orgChart1"/>
    <dgm:cxn modelId="{851F2ED2-78D6-40C3-A69C-718611358698}" type="presParOf" srcId="{22C31F02-38EE-460B-971E-2473AA52B0C5}" destId="{EF9275E2-7C53-43D4-A288-E314DB59FF9D}" srcOrd="1" destOrd="0" presId="urn:microsoft.com/office/officeart/2005/8/layout/orgChart1"/>
    <dgm:cxn modelId="{EC13FD51-37D7-433A-BF52-5D09E7EABE10}" type="presParOf" srcId="{B6A8AA02-9A1B-4F65-AC2D-4DC567C49652}" destId="{B7CADAB9-C3B5-4D41-BA87-342ED403FBC8}" srcOrd="1" destOrd="0" presId="urn:microsoft.com/office/officeart/2005/8/layout/orgChart1"/>
    <dgm:cxn modelId="{89ECC835-29A1-49F2-95B5-B00D26EDF0BA}" type="presParOf" srcId="{B7CADAB9-C3B5-4D41-BA87-342ED403FBC8}" destId="{DDBC8E91-111C-4824-8487-CA8F443D03DC}" srcOrd="0" destOrd="0" presId="urn:microsoft.com/office/officeart/2005/8/layout/orgChart1"/>
    <dgm:cxn modelId="{8D53A56C-04B9-48CA-8BF8-E03EA254C504}" type="presParOf" srcId="{B7CADAB9-C3B5-4D41-BA87-342ED403FBC8}" destId="{9BE0DB56-E239-4204-889C-D8BFD667690B}" srcOrd="1" destOrd="0" presId="urn:microsoft.com/office/officeart/2005/8/layout/orgChart1"/>
    <dgm:cxn modelId="{A18912E8-1BC9-41D0-B893-A689380AA84E}" type="presParOf" srcId="{9BE0DB56-E239-4204-889C-D8BFD667690B}" destId="{2867ED4E-23F8-4B82-AFB8-133747F64777}" srcOrd="0" destOrd="0" presId="urn:microsoft.com/office/officeart/2005/8/layout/orgChart1"/>
    <dgm:cxn modelId="{720D509A-93A8-48F1-8038-1D9C73B2172D}" type="presParOf" srcId="{2867ED4E-23F8-4B82-AFB8-133747F64777}" destId="{1DD27DC7-7F4C-4C33-9AC8-CF40952BB9EC}" srcOrd="0" destOrd="0" presId="urn:microsoft.com/office/officeart/2005/8/layout/orgChart1"/>
    <dgm:cxn modelId="{472C6460-5E98-401C-9356-2453B85E0BC7}" type="presParOf" srcId="{2867ED4E-23F8-4B82-AFB8-133747F64777}" destId="{C098D8C5-A238-4036-AA20-F46BAF46CC3E}" srcOrd="1" destOrd="0" presId="urn:microsoft.com/office/officeart/2005/8/layout/orgChart1"/>
    <dgm:cxn modelId="{480A5E11-2DFA-4C3D-9328-7C950968FFAC}" type="presParOf" srcId="{9BE0DB56-E239-4204-889C-D8BFD667690B}" destId="{FE66E1FA-E480-4E99-933C-65B39B127BAE}" srcOrd="1" destOrd="0" presId="urn:microsoft.com/office/officeart/2005/8/layout/orgChart1"/>
    <dgm:cxn modelId="{7B13C0F9-405B-4120-B37F-78B59786C228}" type="presParOf" srcId="{FE66E1FA-E480-4E99-933C-65B39B127BAE}" destId="{87425B33-5667-42B7-8A8D-A93AC52A73EF}" srcOrd="0" destOrd="0" presId="urn:microsoft.com/office/officeart/2005/8/layout/orgChart1"/>
    <dgm:cxn modelId="{28501640-C7B4-4876-AB08-977D68C1D8BB}" type="presParOf" srcId="{FE66E1FA-E480-4E99-933C-65B39B127BAE}" destId="{F98F00C6-0182-49B1-A110-28040FE28F3E}" srcOrd="1" destOrd="0" presId="urn:microsoft.com/office/officeart/2005/8/layout/orgChart1"/>
    <dgm:cxn modelId="{C2CE2BDA-49A6-4521-89FF-3B2AB3A5A924}" type="presParOf" srcId="{F98F00C6-0182-49B1-A110-28040FE28F3E}" destId="{46A1BBD4-57C6-4E6C-912F-F1A11CF04268}" srcOrd="0" destOrd="0" presId="urn:microsoft.com/office/officeart/2005/8/layout/orgChart1"/>
    <dgm:cxn modelId="{F1EF0F7E-F242-4EEB-80E2-6D3CAEC7C914}" type="presParOf" srcId="{46A1BBD4-57C6-4E6C-912F-F1A11CF04268}" destId="{4094106B-16C2-4435-A9DD-96B930471ECB}" srcOrd="0" destOrd="0" presId="urn:microsoft.com/office/officeart/2005/8/layout/orgChart1"/>
    <dgm:cxn modelId="{49E8395A-8F64-4CAE-B6F3-3C6CD2B30367}" type="presParOf" srcId="{46A1BBD4-57C6-4E6C-912F-F1A11CF04268}" destId="{FA10D485-C4DC-4754-B8C6-DDE10C3DBB41}" srcOrd="1" destOrd="0" presId="urn:microsoft.com/office/officeart/2005/8/layout/orgChart1"/>
    <dgm:cxn modelId="{114D5F0A-68C7-4908-9ADE-CF0D516DF43B}" type="presParOf" srcId="{F98F00C6-0182-49B1-A110-28040FE28F3E}" destId="{813CA8AF-4726-4FA9-8667-CBD31EF3C120}" srcOrd="1" destOrd="0" presId="urn:microsoft.com/office/officeart/2005/8/layout/orgChart1"/>
    <dgm:cxn modelId="{F01E8FEF-953F-4BCA-8A06-C104B64BB06A}" type="presParOf" srcId="{F98F00C6-0182-49B1-A110-28040FE28F3E}" destId="{9930073A-DAC4-4403-A679-55B0EC92DDB2}" srcOrd="2" destOrd="0" presId="urn:microsoft.com/office/officeart/2005/8/layout/orgChart1"/>
    <dgm:cxn modelId="{094062C6-F396-4327-BACF-D7D19CA8D7A7}" type="presParOf" srcId="{FE66E1FA-E480-4E99-933C-65B39B127BAE}" destId="{913CFA46-1EBB-4340-8C88-09089C4FDCA4}" srcOrd="2" destOrd="0" presId="urn:microsoft.com/office/officeart/2005/8/layout/orgChart1"/>
    <dgm:cxn modelId="{2D45A8CE-2F17-408A-A58B-66DDB9296BEB}" type="presParOf" srcId="{FE66E1FA-E480-4E99-933C-65B39B127BAE}" destId="{53D1E0B8-6525-4C9E-9044-75D1596BE2E0}" srcOrd="3" destOrd="0" presId="urn:microsoft.com/office/officeart/2005/8/layout/orgChart1"/>
    <dgm:cxn modelId="{281D4BFE-D77A-451E-AC49-1FAFE4B40B5E}" type="presParOf" srcId="{53D1E0B8-6525-4C9E-9044-75D1596BE2E0}" destId="{B699D94D-DB44-4B2A-ADEC-04584F5B57F6}" srcOrd="0" destOrd="0" presId="urn:microsoft.com/office/officeart/2005/8/layout/orgChart1"/>
    <dgm:cxn modelId="{9CF13ABE-21F2-46EB-9A5C-6DC6E2291694}" type="presParOf" srcId="{B699D94D-DB44-4B2A-ADEC-04584F5B57F6}" destId="{45F3E4CE-FF16-4ABD-98D5-F24D84A456CF}" srcOrd="0" destOrd="0" presId="urn:microsoft.com/office/officeart/2005/8/layout/orgChart1"/>
    <dgm:cxn modelId="{77DFD104-C1D2-4CD0-A7DC-9B38FEE784E7}" type="presParOf" srcId="{B699D94D-DB44-4B2A-ADEC-04584F5B57F6}" destId="{9B4127F7-1D10-4830-9DEE-BE2A0C3773AC}" srcOrd="1" destOrd="0" presId="urn:microsoft.com/office/officeart/2005/8/layout/orgChart1"/>
    <dgm:cxn modelId="{CD905DA6-FE33-4C71-8631-C9CD99B5849F}" type="presParOf" srcId="{53D1E0B8-6525-4C9E-9044-75D1596BE2E0}" destId="{8865538C-C367-4C41-91DC-E0BADBA910F1}" srcOrd="1" destOrd="0" presId="urn:microsoft.com/office/officeart/2005/8/layout/orgChart1"/>
    <dgm:cxn modelId="{8E62016F-03D8-4DF0-BB9D-9B3E86EEB6BC}" type="presParOf" srcId="{53D1E0B8-6525-4C9E-9044-75D1596BE2E0}" destId="{8F496763-A818-4EA8-A08A-14135A72A248}" srcOrd="2" destOrd="0" presId="urn:microsoft.com/office/officeart/2005/8/layout/orgChart1"/>
    <dgm:cxn modelId="{1C0A8DAC-29FA-4F0D-9FC9-639C96499278}" type="presParOf" srcId="{9BE0DB56-E239-4204-889C-D8BFD667690B}" destId="{D1C6A894-6519-49E5-AC6D-3EB7CEDC8288}" srcOrd="2" destOrd="0" presId="urn:microsoft.com/office/officeart/2005/8/layout/orgChart1"/>
    <dgm:cxn modelId="{4B387CB6-9D16-4428-ACB1-5C802F1676EA}" type="presParOf" srcId="{B6A8AA02-9A1B-4F65-AC2D-4DC567C49652}" destId="{D7973C2E-C4C0-4D34-A1FF-12A2B45D0955}" srcOrd="2" destOrd="0" presId="urn:microsoft.com/office/officeart/2005/8/layout/orgChart1"/>
    <dgm:cxn modelId="{002E961B-8745-430E-8428-7417A221B8C3}" type="presParOf" srcId="{43DF09C7-0EEA-408C-97F1-BE23E896F1BB}" destId="{BB53883C-19A7-41E6-9050-2AA35F2CEE5E}" srcOrd="8" destOrd="0" presId="urn:microsoft.com/office/officeart/2005/8/layout/orgChart1"/>
    <dgm:cxn modelId="{4EA2F617-AAE7-4113-AF30-9949F671A432}" type="presParOf" srcId="{43DF09C7-0EEA-408C-97F1-BE23E896F1BB}" destId="{9C2AE819-EB84-401C-9E5E-9D3D3EE075B9}" srcOrd="9" destOrd="0" presId="urn:microsoft.com/office/officeart/2005/8/layout/orgChart1"/>
    <dgm:cxn modelId="{FEC14A8C-0236-4B28-A107-96CE8E1B9624}" type="presParOf" srcId="{9C2AE819-EB84-401C-9E5E-9D3D3EE075B9}" destId="{2B4B2C7B-DE94-4B96-8CCF-61AEB808CF4E}" srcOrd="0" destOrd="0" presId="urn:microsoft.com/office/officeart/2005/8/layout/orgChart1"/>
    <dgm:cxn modelId="{2ABFAAFD-A189-4589-9DF5-E2FFA85AC00E}" type="presParOf" srcId="{2B4B2C7B-DE94-4B96-8CCF-61AEB808CF4E}" destId="{191678CC-805E-48DD-BFED-B0C2EA26EDB4}" srcOrd="0" destOrd="0" presId="urn:microsoft.com/office/officeart/2005/8/layout/orgChart1"/>
    <dgm:cxn modelId="{780D4E73-CE40-4C8E-93F9-3405285BA891}" type="presParOf" srcId="{2B4B2C7B-DE94-4B96-8CCF-61AEB808CF4E}" destId="{FF6B2580-9B49-45F2-9BD9-59C3A89F1BDB}" srcOrd="1" destOrd="0" presId="urn:microsoft.com/office/officeart/2005/8/layout/orgChart1"/>
    <dgm:cxn modelId="{96050DEF-0741-4782-8EF8-67D7C66B4603}" type="presParOf" srcId="{9C2AE819-EB84-401C-9E5E-9D3D3EE075B9}" destId="{0419E604-9687-482C-88F1-F9537DB0C68D}" srcOrd="1" destOrd="0" presId="urn:microsoft.com/office/officeart/2005/8/layout/orgChart1"/>
    <dgm:cxn modelId="{DCEB8632-0997-415F-862F-7800F283AAFB}" type="presParOf" srcId="{0419E604-9687-482C-88F1-F9537DB0C68D}" destId="{14D397CA-756D-401E-9E2F-61526D632169}" srcOrd="0" destOrd="0" presId="urn:microsoft.com/office/officeart/2005/8/layout/orgChart1"/>
    <dgm:cxn modelId="{6184A36D-21FE-4B63-B628-BA456F26FB6C}" type="presParOf" srcId="{0419E604-9687-482C-88F1-F9537DB0C68D}" destId="{F06193CF-847F-4EC2-9056-8A5A7DAC31E6}" srcOrd="1" destOrd="0" presId="urn:microsoft.com/office/officeart/2005/8/layout/orgChart1"/>
    <dgm:cxn modelId="{22EDCE10-C7C9-4E5C-9530-87AEC3CBCF70}" type="presParOf" srcId="{F06193CF-847F-4EC2-9056-8A5A7DAC31E6}" destId="{21A93AD4-B2CB-4212-A6F9-866FFCD2CAC6}" srcOrd="0" destOrd="0" presId="urn:microsoft.com/office/officeart/2005/8/layout/orgChart1"/>
    <dgm:cxn modelId="{D438FBFB-D727-48FE-AAB4-6B952C8247BF}" type="presParOf" srcId="{21A93AD4-B2CB-4212-A6F9-866FFCD2CAC6}" destId="{A3F5FF22-6763-4FAC-9EBE-67A0BC46F400}" srcOrd="0" destOrd="0" presId="urn:microsoft.com/office/officeart/2005/8/layout/orgChart1"/>
    <dgm:cxn modelId="{741130A6-F703-487C-B483-33B4F2E83872}" type="presParOf" srcId="{21A93AD4-B2CB-4212-A6F9-866FFCD2CAC6}" destId="{CB753104-E135-4EA4-AFC1-D9A413A5FF6A}" srcOrd="1" destOrd="0" presId="urn:microsoft.com/office/officeart/2005/8/layout/orgChart1"/>
    <dgm:cxn modelId="{19232862-E5A8-4550-92B1-E90D3ADC903C}" type="presParOf" srcId="{F06193CF-847F-4EC2-9056-8A5A7DAC31E6}" destId="{37842A9B-A210-4B2A-88AC-A8E8017A915B}" srcOrd="1" destOrd="0" presId="urn:microsoft.com/office/officeart/2005/8/layout/orgChart1"/>
    <dgm:cxn modelId="{28F8773C-BB78-40AA-B8F1-586E574DD571}" type="presParOf" srcId="{37842A9B-A210-4B2A-88AC-A8E8017A915B}" destId="{BD67543A-EC8D-47E5-B1F5-F873C2319D2C}" srcOrd="0" destOrd="0" presId="urn:microsoft.com/office/officeart/2005/8/layout/orgChart1"/>
    <dgm:cxn modelId="{AED46909-84B8-4D24-9FA8-5477CD8789D6}" type="presParOf" srcId="{37842A9B-A210-4B2A-88AC-A8E8017A915B}" destId="{A1171F25-14DC-48E0-BD7A-D830B6BC65DD}" srcOrd="1" destOrd="0" presId="urn:microsoft.com/office/officeart/2005/8/layout/orgChart1"/>
    <dgm:cxn modelId="{CBE6CF2A-77B7-4DE9-84F9-38707DE292C5}" type="presParOf" srcId="{A1171F25-14DC-48E0-BD7A-D830B6BC65DD}" destId="{A21510E0-3E46-43A7-8889-3A523678C269}" srcOrd="0" destOrd="0" presId="urn:microsoft.com/office/officeart/2005/8/layout/orgChart1"/>
    <dgm:cxn modelId="{87E6C246-FE4D-4963-8BA2-175E1255376B}" type="presParOf" srcId="{A21510E0-3E46-43A7-8889-3A523678C269}" destId="{000BB223-078C-4A50-A44B-659DB7C0870F}" srcOrd="0" destOrd="0" presId="urn:microsoft.com/office/officeart/2005/8/layout/orgChart1"/>
    <dgm:cxn modelId="{8B917440-AE75-428C-87ED-3E59ABC18CBE}" type="presParOf" srcId="{A21510E0-3E46-43A7-8889-3A523678C269}" destId="{EA8B1F10-37D7-4225-8CD4-DC16085A3888}" srcOrd="1" destOrd="0" presId="urn:microsoft.com/office/officeart/2005/8/layout/orgChart1"/>
    <dgm:cxn modelId="{E09CC4AB-75C5-4E4D-89A1-5854F05E74FF}" type="presParOf" srcId="{A1171F25-14DC-48E0-BD7A-D830B6BC65DD}" destId="{C88DE452-42DF-4A05-A4B9-B90DBD4FD69E}" srcOrd="1" destOrd="0" presId="urn:microsoft.com/office/officeart/2005/8/layout/orgChart1"/>
    <dgm:cxn modelId="{EAFC490F-4FCA-495E-80D2-09E908A18198}" type="presParOf" srcId="{A1171F25-14DC-48E0-BD7A-D830B6BC65DD}" destId="{277EC8E5-3DA2-4EFD-808F-F724DB344876}" srcOrd="2" destOrd="0" presId="urn:microsoft.com/office/officeart/2005/8/layout/orgChart1"/>
    <dgm:cxn modelId="{93AC9AC7-CBD8-4ABC-AE3C-AD57486239A1}" type="presParOf" srcId="{37842A9B-A210-4B2A-88AC-A8E8017A915B}" destId="{4C1294E9-76F6-45D2-8255-2EBD625F45EF}" srcOrd="2" destOrd="0" presId="urn:microsoft.com/office/officeart/2005/8/layout/orgChart1"/>
    <dgm:cxn modelId="{4C378354-2EC7-48B5-AD59-8F078831E8C7}" type="presParOf" srcId="{37842A9B-A210-4B2A-88AC-A8E8017A915B}" destId="{3641EDB7-E45F-4D0A-8D85-F569D6B1BA27}" srcOrd="3" destOrd="0" presId="urn:microsoft.com/office/officeart/2005/8/layout/orgChart1"/>
    <dgm:cxn modelId="{8029E8E1-0C5E-4B2B-AAC1-A730D7AB7DDA}" type="presParOf" srcId="{3641EDB7-E45F-4D0A-8D85-F569D6B1BA27}" destId="{91EF322C-1364-4B68-903E-151065DDA99B}" srcOrd="0" destOrd="0" presId="urn:microsoft.com/office/officeart/2005/8/layout/orgChart1"/>
    <dgm:cxn modelId="{81620846-3518-4232-959C-EB7A636084B3}" type="presParOf" srcId="{91EF322C-1364-4B68-903E-151065DDA99B}" destId="{D61427AA-709D-4761-AA9E-EC46C9E0003F}" srcOrd="0" destOrd="0" presId="urn:microsoft.com/office/officeart/2005/8/layout/orgChart1"/>
    <dgm:cxn modelId="{E3A877A9-88E9-4A19-B86D-2267916D9910}" type="presParOf" srcId="{91EF322C-1364-4B68-903E-151065DDA99B}" destId="{501237FA-88CC-4D6D-A778-F72222F3176D}" srcOrd="1" destOrd="0" presId="urn:microsoft.com/office/officeart/2005/8/layout/orgChart1"/>
    <dgm:cxn modelId="{C16205E3-9A42-4A58-B1EE-8050FEFCFB23}" type="presParOf" srcId="{3641EDB7-E45F-4D0A-8D85-F569D6B1BA27}" destId="{1043A7ED-0D74-4CC2-BCC3-93EF7B41E874}" srcOrd="1" destOrd="0" presId="urn:microsoft.com/office/officeart/2005/8/layout/orgChart1"/>
    <dgm:cxn modelId="{E22BA986-D309-4B94-9B7C-6682A43F5BCA}" type="presParOf" srcId="{3641EDB7-E45F-4D0A-8D85-F569D6B1BA27}" destId="{D97F361D-11C1-4796-B391-F4FE575F2320}" srcOrd="2" destOrd="0" presId="urn:microsoft.com/office/officeart/2005/8/layout/orgChart1"/>
    <dgm:cxn modelId="{C5ED6A75-2EFC-43C9-82C8-8682AC9652C6}" type="presParOf" srcId="{37842A9B-A210-4B2A-88AC-A8E8017A915B}" destId="{9C13EBE2-82A8-4C0B-9D96-0E29AA9EEAF7}" srcOrd="4" destOrd="0" presId="urn:microsoft.com/office/officeart/2005/8/layout/orgChart1"/>
    <dgm:cxn modelId="{46439962-9168-41A8-8CFE-6FD65A5C8D66}" type="presParOf" srcId="{37842A9B-A210-4B2A-88AC-A8E8017A915B}" destId="{5246798F-BF3B-4F3E-AA4F-BFD031174452}" srcOrd="5" destOrd="0" presId="urn:microsoft.com/office/officeart/2005/8/layout/orgChart1"/>
    <dgm:cxn modelId="{1FBEAD02-8894-409F-BA87-082F435EA7F8}" type="presParOf" srcId="{5246798F-BF3B-4F3E-AA4F-BFD031174452}" destId="{DB6E8534-78DF-478B-B5DD-54FE7DC740FF}" srcOrd="0" destOrd="0" presId="urn:microsoft.com/office/officeart/2005/8/layout/orgChart1"/>
    <dgm:cxn modelId="{FF67C583-DE67-4D02-BBA0-16BFEDCBD70D}" type="presParOf" srcId="{DB6E8534-78DF-478B-B5DD-54FE7DC740FF}" destId="{78A420EC-97F0-444C-9AE5-FABB1234D183}" srcOrd="0" destOrd="0" presId="urn:microsoft.com/office/officeart/2005/8/layout/orgChart1"/>
    <dgm:cxn modelId="{258DF6C3-CC8E-49D7-9F30-3B365D4DF9F9}" type="presParOf" srcId="{DB6E8534-78DF-478B-B5DD-54FE7DC740FF}" destId="{1CEADFCC-A4E4-42F0-BE6E-A1A5A6C6DEF1}" srcOrd="1" destOrd="0" presId="urn:microsoft.com/office/officeart/2005/8/layout/orgChart1"/>
    <dgm:cxn modelId="{637A5C03-9AFB-44B3-818B-328C8B3DB094}" type="presParOf" srcId="{5246798F-BF3B-4F3E-AA4F-BFD031174452}" destId="{48F70A0C-C5EB-42B4-8193-D472BBF74CDD}" srcOrd="1" destOrd="0" presId="urn:microsoft.com/office/officeart/2005/8/layout/orgChart1"/>
    <dgm:cxn modelId="{49858611-2574-4894-9872-5EDE603FB4FD}" type="presParOf" srcId="{5246798F-BF3B-4F3E-AA4F-BFD031174452}" destId="{DC5726C2-8038-4E92-BF44-DC71C0DE16BE}" srcOrd="2" destOrd="0" presId="urn:microsoft.com/office/officeart/2005/8/layout/orgChart1"/>
    <dgm:cxn modelId="{50CB1F66-422F-485C-B845-351AB6142A62}" type="presParOf" srcId="{F06193CF-847F-4EC2-9056-8A5A7DAC31E6}" destId="{7159BD0B-9FA1-4E0C-9977-2CB5802903E5}" srcOrd="2" destOrd="0" presId="urn:microsoft.com/office/officeart/2005/8/layout/orgChart1"/>
    <dgm:cxn modelId="{2056BDC4-DDEC-4548-B278-5D5D29FE078F}" type="presParOf" srcId="{9C2AE819-EB84-401C-9E5E-9D3D3EE075B9}" destId="{37D0599E-B6FB-42F8-9E94-C19633D15A58}" srcOrd="2" destOrd="0" presId="urn:microsoft.com/office/officeart/2005/8/layout/orgChart1"/>
    <dgm:cxn modelId="{5DFD6A51-8577-4258-80D9-DB6EFEC1C9AA}" type="presParOf" srcId="{03E28F77-E3E9-43DC-B683-356D83392C97}" destId="{F52A938C-876D-42DC-B2E6-CB5CEF69A747}" srcOrd="2" destOrd="0" presId="urn:microsoft.com/office/officeart/2005/8/layout/orgChart1"/>
    <dgm:cxn modelId="{3BD97414-2C09-4C32-8927-449DDF89111F}" type="presParOf" srcId="{0E49D5F1-C82A-4A32-937A-F38EAA8C2799}" destId="{841CCA77-50BD-48A2-8CD3-90F742BAC92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3EBE2-82A8-4C0B-9D96-0E29AA9EEAF7}">
      <dsp:nvSpPr>
        <dsp:cNvPr id="0" name=""/>
        <dsp:cNvSpPr/>
      </dsp:nvSpPr>
      <dsp:spPr>
        <a:xfrm>
          <a:off x="8462429" y="2709064"/>
          <a:ext cx="154483" cy="1936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6197"/>
              </a:lnTo>
              <a:lnTo>
                <a:pt x="154483" y="1936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294E9-76F6-45D2-8255-2EBD625F45EF}">
      <dsp:nvSpPr>
        <dsp:cNvPr id="0" name=""/>
        <dsp:cNvSpPr/>
      </dsp:nvSpPr>
      <dsp:spPr>
        <a:xfrm>
          <a:off x="8462429" y="2709064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7543A-EC8D-47E5-B1F5-F873C2319D2C}">
      <dsp:nvSpPr>
        <dsp:cNvPr id="0" name=""/>
        <dsp:cNvSpPr/>
      </dsp:nvSpPr>
      <dsp:spPr>
        <a:xfrm>
          <a:off x="8462429" y="2709064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397CA-756D-401E-9E2F-61526D632169}">
      <dsp:nvSpPr>
        <dsp:cNvPr id="0" name=""/>
        <dsp:cNvSpPr/>
      </dsp:nvSpPr>
      <dsp:spPr>
        <a:xfrm>
          <a:off x="8828666" y="1977840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3883C-19A7-41E6-9050-2AA35F2CEE5E}">
      <dsp:nvSpPr>
        <dsp:cNvPr id="0" name=""/>
        <dsp:cNvSpPr/>
      </dsp:nvSpPr>
      <dsp:spPr>
        <a:xfrm>
          <a:off x="5630224" y="1246617"/>
          <a:ext cx="3244161" cy="216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38"/>
              </a:lnTo>
              <a:lnTo>
                <a:pt x="3244161" y="108138"/>
              </a:lnTo>
              <a:lnTo>
                <a:pt x="3244161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CFA46-1EBB-4340-8C88-09089C4FDCA4}">
      <dsp:nvSpPr>
        <dsp:cNvPr id="0" name=""/>
        <dsp:cNvSpPr/>
      </dsp:nvSpPr>
      <dsp:spPr>
        <a:xfrm>
          <a:off x="7216259" y="2709064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425B33-5667-42B7-8A8D-A93AC52A73EF}">
      <dsp:nvSpPr>
        <dsp:cNvPr id="0" name=""/>
        <dsp:cNvSpPr/>
      </dsp:nvSpPr>
      <dsp:spPr>
        <a:xfrm>
          <a:off x="7216259" y="2709064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C8E91-111C-4824-8487-CA8F443D03DC}">
      <dsp:nvSpPr>
        <dsp:cNvPr id="0" name=""/>
        <dsp:cNvSpPr/>
      </dsp:nvSpPr>
      <dsp:spPr>
        <a:xfrm>
          <a:off x="7582496" y="1977840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73897-DF51-4596-8A35-F9E27EBE2526}">
      <dsp:nvSpPr>
        <dsp:cNvPr id="0" name=""/>
        <dsp:cNvSpPr/>
      </dsp:nvSpPr>
      <dsp:spPr>
        <a:xfrm>
          <a:off x="5630224" y="1246617"/>
          <a:ext cx="1997991" cy="216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38"/>
              </a:lnTo>
              <a:lnTo>
                <a:pt x="1997991" y="108138"/>
              </a:lnTo>
              <a:lnTo>
                <a:pt x="1997991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C9709-9F24-42C4-8DFD-4BBDA7ADE8FC}">
      <dsp:nvSpPr>
        <dsp:cNvPr id="0" name=""/>
        <dsp:cNvSpPr/>
      </dsp:nvSpPr>
      <dsp:spPr>
        <a:xfrm>
          <a:off x="5970089" y="2709064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AB166-F152-4A04-9FCF-E0F4EF1BA71B}">
      <dsp:nvSpPr>
        <dsp:cNvPr id="0" name=""/>
        <dsp:cNvSpPr/>
      </dsp:nvSpPr>
      <dsp:spPr>
        <a:xfrm>
          <a:off x="5970089" y="2709064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621EF-EB8E-4A55-AD1A-2EF850DB2001}">
      <dsp:nvSpPr>
        <dsp:cNvPr id="0" name=""/>
        <dsp:cNvSpPr/>
      </dsp:nvSpPr>
      <dsp:spPr>
        <a:xfrm>
          <a:off x="6336326" y="1977840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B1160-EA5E-429A-9DD8-36DA60942497}">
      <dsp:nvSpPr>
        <dsp:cNvPr id="0" name=""/>
        <dsp:cNvSpPr/>
      </dsp:nvSpPr>
      <dsp:spPr>
        <a:xfrm>
          <a:off x="5630224" y="1246617"/>
          <a:ext cx="751821" cy="216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38"/>
              </a:lnTo>
              <a:lnTo>
                <a:pt x="751821" y="108138"/>
              </a:lnTo>
              <a:lnTo>
                <a:pt x="751821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0D5661-C71E-471C-8E32-95541E937EA2}">
      <dsp:nvSpPr>
        <dsp:cNvPr id="0" name=""/>
        <dsp:cNvSpPr/>
      </dsp:nvSpPr>
      <dsp:spPr>
        <a:xfrm>
          <a:off x="4723919" y="3440288"/>
          <a:ext cx="154483" cy="2667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7421"/>
              </a:lnTo>
              <a:lnTo>
                <a:pt x="154483" y="26674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33E7C-5104-4829-8C6D-812BD48F9123}">
      <dsp:nvSpPr>
        <dsp:cNvPr id="0" name=""/>
        <dsp:cNvSpPr/>
      </dsp:nvSpPr>
      <dsp:spPr>
        <a:xfrm>
          <a:off x="4723919" y="3440288"/>
          <a:ext cx="154483" cy="1936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6197"/>
              </a:lnTo>
              <a:lnTo>
                <a:pt x="154483" y="1936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B3AF1-38FD-46DA-989F-33C61E1EAC72}">
      <dsp:nvSpPr>
        <dsp:cNvPr id="0" name=""/>
        <dsp:cNvSpPr/>
      </dsp:nvSpPr>
      <dsp:spPr>
        <a:xfrm>
          <a:off x="4723919" y="3440288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89126-09F7-444A-A5A2-103EBF189C57}">
      <dsp:nvSpPr>
        <dsp:cNvPr id="0" name=""/>
        <dsp:cNvSpPr/>
      </dsp:nvSpPr>
      <dsp:spPr>
        <a:xfrm>
          <a:off x="4723919" y="3440288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01938-6D1D-465C-9E86-138616D6CF78}">
      <dsp:nvSpPr>
        <dsp:cNvPr id="0" name=""/>
        <dsp:cNvSpPr/>
      </dsp:nvSpPr>
      <dsp:spPr>
        <a:xfrm>
          <a:off x="3889706" y="2709064"/>
          <a:ext cx="1246169" cy="216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38"/>
              </a:lnTo>
              <a:lnTo>
                <a:pt x="1246169" y="108138"/>
              </a:lnTo>
              <a:lnTo>
                <a:pt x="1246169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E70A7-B816-48FD-89A7-8206FF2207B0}">
      <dsp:nvSpPr>
        <dsp:cNvPr id="0" name=""/>
        <dsp:cNvSpPr/>
      </dsp:nvSpPr>
      <dsp:spPr>
        <a:xfrm>
          <a:off x="3477749" y="3440288"/>
          <a:ext cx="154483" cy="2667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7421"/>
              </a:lnTo>
              <a:lnTo>
                <a:pt x="154483" y="26674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28C1EF-CC0E-4045-A526-A0AE9FFC80DA}">
      <dsp:nvSpPr>
        <dsp:cNvPr id="0" name=""/>
        <dsp:cNvSpPr/>
      </dsp:nvSpPr>
      <dsp:spPr>
        <a:xfrm>
          <a:off x="3477749" y="3440288"/>
          <a:ext cx="154483" cy="1936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6197"/>
              </a:lnTo>
              <a:lnTo>
                <a:pt x="154483" y="1936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197894-B578-456B-B1AB-A9AE1A2D1795}">
      <dsp:nvSpPr>
        <dsp:cNvPr id="0" name=""/>
        <dsp:cNvSpPr/>
      </dsp:nvSpPr>
      <dsp:spPr>
        <a:xfrm>
          <a:off x="3477749" y="3440288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1F4F5-BEA2-4215-AF6C-B57CF6AC413B}">
      <dsp:nvSpPr>
        <dsp:cNvPr id="0" name=""/>
        <dsp:cNvSpPr/>
      </dsp:nvSpPr>
      <dsp:spPr>
        <a:xfrm>
          <a:off x="3477749" y="3440288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946A87-5857-473C-8A23-2955A8E4527C}">
      <dsp:nvSpPr>
        <dsp:cNvPr id="0" name=""/>
        <dsp:cNvSpPr/>
      </dsp:nvSpPr>
      <dsp:spPr>
        <a:xfrm>
          <a:off x="3843986" y="2709064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DF0F9-EF52-4321-A040-FFC033C4223E}">
      <dsp:nvSpPr>
        <dsp:cNvPr id="0" name=""/>
        <dsp:cNvSpPr/>
      </dsp:nvSpPr>
      <dsp:spPr>
        <a:xfrm>
          <a:off x="2231580" y="3440288"/>
          <a:ext cx="154483" cy="1204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974"/>
              </a:lnTo>
              <a:lnTo>
                <a:pt x="154483" y="1204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975A99-2780-4FCC-B01C-148E804B8747}">
      <dsp:nvSpPr>
        <dsp:cNvPr id="0" name=""/>
        <dsp:cNvSpPr/>
      </dsp:nvSpPr>
      <dsp:spPr>
        <a:xfrm>
          <a:off x="2231580" y="3440288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B9063-5EB9-4137-93AC-76F1F15A18DE}">
      <dsp:nvSpPr>
        <dsp:cNvPr id="0" name=""/>
        <dsp:cNvSpPr/>
      </dsp:nvSpPr>
      <dsp:spPr>
        <a:xfrm>
          <a:off x="2643536" y="2709064"/>
          <a:ext cx="1246169" cy="216277"/>
        </a:xfrm>
        <a:custGeom>
          <a:avLst/>
          <a:gdLst/>
          <a:ahLst/>
          <a:cxnLst/>
          <a:rect l="0" t="0" r="0" b="0"/>
          <a:pathLst>
            <a:path>
              <a:moveTo>
                <a:pt x="1246169" y="0"/>
              </a:moveTo>
              <a:lnTo>
                <a:pt x="1246169" y="108138"/>
              </a:lnTo>
              <a:lnTo>
                <a:pt x="0" y="108138"/>
              </a:lnTo>
              <a:lnTo>
                <a:pt x="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F53FC-B63A-4B9E-8E9F-FA67214CA77F}">
      <dsp:nvSpPr>
        <dsp:cNvPr id="0" name=""/>
        <dsp:cNvSpPr/>
      </dsp:nvSpPr>
      <dsp:spPr>
        <a:xfrm>
          <a:off x="3843986" y="1977840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F8AD6-6CC7-4212-8B72-A87F5C9B3A89}">
      <dsp:nvSpPr>
        <dsp:cNvPr id="0" name=""/>
        <dsp:cNvSpPr/>
      </dsp:nvSpPr>
      <dsp:spPr>
        <a:xfrm>
          <a:off x="3889706" y="1246617"/>
          <a:ext cx="1740518" cy="216277"/>
        </a:xfrm>
        <a:custGeom>
          <a:avLst/>
          <a:gdLst/>
          <a:ahLst/>
          <a:cxnLst/>
          <a:rect l="0" t="0" r="0" b="0"/>
          <a:pathLst>
            <a:path>
              <a:moveTo>
                <a:pt x="1740518" y="0"/>
              </a:moveTo>
              <a:lnTo>
                <a:pt x="1740518" y="108138"/>
              </a:lnTo>
              <a:lnTo>
                <a:pt x="0" y="108138"/>
              </a:lnTo>
              <a:lnTo>
                <a:pt x="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04377-C08D-4EC8-AB72-3CE7C1BC51B7}">
      <dsp:nvSpPr>
        <dsp:cNvPr id="0" name=""/>
        <dsp:cNvSpPr/>
      </dsp:nvSpPr>
      <dsp:spPr>
        <a:xfrm>
          <a:off x="1974106" y="1977840"/>
          <a:ext cx="154483" cy="47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750"/>
              </a:lnTo>
              <a:lnTo>
                <a:pt x="154483" y="4737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BF70D-05FE-487B-95D0-A586CDF341FE}">
      <dsp:nvSpPr>
        <dsp:cNvPr id="0" name=""/>
        <dsp:cNvSpPr/>
      </dsp:nvSpPr>
      <dsp:spPr>
        <a:xfrm>
          <a:off x="2386063" y="1246617"/>
          <a:ext cx="3244161" cy="216277"/>
        </a:xfrm>
        <a:custGeom>
          <a:avLst/>
          <a:gdLst/>
          <a:ahLst/>
          <a:cxnLst/>
          <a:rect l="0" t="0" r="0" b="0"/>
          <a:pathLst>
            <a:path>
              <a:moveTo>
                <a:pt x="3244161" y="0"/>
              </a:moveTo>
              <a:lnTo>
                <a:pt x="3244161" y="108138"/>
              </a:lnTo>
              <a:lnTo>
                <a:pt x="0" y="108138"/>
              </a:lnTo>
              <a:lnTo>
                <a:pt x="0" y="216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D421F-3B9D-4770-99ED-D787E9A93FDF}">
      <dsp:nvSpPr>
        <dsp:cNvPr id="0" name=""/>
        <dsp:cNvSpPr/>
      </dsp:nvSpPr>
      <dsp:spPr>
        <a:xfrm>
          <a:off x="5584504" y="515393"/>
          <a:ext cx="91440" cy="216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F6B56C-AB22-44BA-9705-2D71F1C9B167}">
      <dsp:nvSpPr>
        <dsp:cNvPr id="0" name=""/>
        <dsp:cNvSpPr/>
      </dsp:nvSpPr>
      <dsp:spPr>
        <a:xfrm>
          <a:off x="5115278" y="447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Assessor &amp; ERO</a:t>
          </a:r>
        </a:p>
      </dsp:txBody>
      <dsp:txXfrm>
        <a:off x="5115278" y="447"/>
        <a:ext cx="1029892" cy="514946"/>
      </dsp:txXfrm>
    </dsp:sp>
    <dsp:sp modelId="{ADD0FA35-5339-4ECF-8CDE-0102B7F68C7E}">
      <dsp:nvSpPr>
        <dsp:cNvPr id="0" name=""/>
        <dsp:cNvSpPr/>
      </dsp:nvSpPr>
      <dsp:spPr>
        <a:xfrm>
          <a:off x="5115278" y="73167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Depute Assessor &amp; ERO</a:t>
          </a:r>
        </a:p>
      </dsp:txBody>
      <dsp:txXfrm>
        <a:off x="5115278" y="731671"/>
        <a:ext cx="1029892" cy="514946"/>
      </dsp:txXfrm>
    </dsp:sp>
    <dsp:sp modelId="{90E87A98-6D71-4E61-96FE-B60C037E0F51}">
      <dsp:nvSpPr>
        <dsp:cNvPr id="0" name=""/>
        <dsp:cNvSpPr/>
      </dsp:nvSpPr>
      <dsp:spPr>
        <a:xfrm>
          <a:off x="1871117" y="1462894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Systems Officer</a:t>
          </a:r>
        </a:p>
      </dsp:txBody>
      <dsp:txXfrm>
        <a:off x="1871117" y="1462894"/>
        <a:ext cx="1029892" cy="514946"/>
      </dsp:txXfrm>
    </dsp:sp>
    <dsp:sp modelId="{79BF1D56-EFB6-4C67-84FA-22E5A8ACFF3D}">
      <dsp:nvSpPr>
        <dsp:cNvPr id="0" name=""/>
        <dsp:cNvSpPr/>
      </dsp:nvSpPr>
      <dsp:spPr>
        <a:xfrm>
          <a:off x="2128590" y="2194118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Systems Programmer</a:t>
          </a:r>
        </a:p>
      </dsp:txBody>
      <dsp:txXfrm>
        <a:off x="2128590" y="2194118"/>
        <a:ext cx="1029892" cy="514946"/>
      </dsp:txXfrm>
    </dsp:sp>
    <dsp:sp modelId="{2DBFC83E-02C1-476C-9315-9304C2E247B8}">
      <dsp:nvSpPr>
        <dsp:cNvPr id="0" name=""/>
        <dsp:cNvSpPr/>
      </dsp:nvSpPr>
      <dsp:spPr>
        <a:xfrm>
          <a:off x="3374760" y="1462894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Principal Admin Officer</a:t>
          </a:r>
        </a:p>
      </dsp:txBody>
      <dsp:txXfrm>
        <a:off x="3374760" y="1462894"/>
        <a:ext cx="1029892" cy="514946"/>
      </dsp:txXfrm>
    </dsp:sp>
    <dsp:sp modelId="{740E200A-B5BF-40EF-9EDE-E82231481405}">
      <dsp:nvSpPr>
        <dsp:cNvPr id="0" name=""/>
        <dsp:cNvSpPr/>
      </dsp:nvSpPr>
      <dsp:spPr>
        <a:xfrm>
          <a:off x="3374760" y="2194118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Admin Manager</a:t>
          </a:r>
        </a:p>
      </dsp:txBody>
      <dsp:txXfrm>
        <a:off x="3374760" y="2194118"/>
        <a:ext cx="1029892" cy="514946"/>
      </dsp:txXfrm>
    </dsp:sp>
    <dsp:sp modelId="{7ABE79B6-17FC-43AE-B7EF-4CFD2F3242F4}">
      <dsp:nvSpPr>
        <dsp:cNvPr id="0" name=""/>
        <dsp:cNvSpPr/>
      </dsp:nvSpPr>
      <dsp:spPr>
        <a:xfrm>
          <a:off x="2128590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Secretary</a:t>
          </a:r>
        </a:p>
      </dsp:txBody>
      <dsp:txXfrm>
        <a:off x="2128590" y="2925341"/>
        <a:ext cx="1029892" cy="514946"/>
      </dsp:txXfrm>
    </dsp:sp>
    <dsp:sp modelId="{8F6FBAA2-69D8-42DA-B72C-2F18992186CB}">
      <dsp:nvSpPr>
        <dsp:cNvPr id="0" name=""/>
        <dsp:cNvSpPr/>
      </dsp:nvSpPr>
      <dsp:spPr>
        <a:xfrm>
          <a:off x="2386063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Admin Assistant</a:t>
          </a:r>
          <a:endParaRPr lang="en-GB" sz="1000" kern="1200" dirty="0"/>
        </a:p>
      </dsp:txBody>
      <dsp:txXfrm>
        <a:off x="2386063" y="3656565"/>
        <a:ext cx="1029892" cy="514946"/>
      </dsp:txXfrm>
    </dsp:sp>
    <dsp:sp modelId="{13A3115C-5CC7-4991-9148-C75BDFEFCE90}">
      <dsp:nvSpPr>
        <dsp:cNvPr id="0" name=""/>
        <dsp:cNvSpPr/>
      </dsp:nvSpPr>
      <dsp:spPr>
        <a:xfrm>
          <a:off x="2386063" y="4387789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Caretaker</a:t>
          </a:r>
        </a:p>
      </dsp:txBody>
      <dsp:txXfrm>
        <a:off x="2386063" y="4387789"/>
        <a:ext cx="1029892" cy="514946"/>
      </dsp:txXfrm>
    </dsp:sp>
    <dsp:sp modelId="{D47D5EFC-3D69-4DD0-AD12-6F9F62A0F726}">
      <dsp:nvSpPr>
        <dsp:cNvPr id="0" name=""/>
        <dsp:cNvSpPr/>
      </dsp:nvSpPr>
      <dsp:spPr>
        <a:xfrm>
          <a:off x="3374760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Officer (Grade 6)</a:t>
          </a:r>
        </a:p>
      </dsp:txBody>
      <dsp:txXfrm>
        <a:off x="3374760" y="2925341"/>
        <a:ext cx="1029892" cy="514946"/>
      </dsp:txXfrm>
    </dsp:sp>
    <dsp:sp modelId="{F3B86616-D298-4135-8818-8ACB09F63535}">
      <dsp:nvSpPr>
        <dsp:cNvPr id="0" name=""/>
        <dsp:cNvSpPr/>
      </dsp:nvSpPr>
      <dsp:spPr>
        <a:xfrm>
          <a:off x="3632233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Officer (Grade 5) (2 Posts)</a:t>
          </a:r>
        </a:p>
      </dsp:txBody>
      <dsp:txXfrm>
        <a:off x="3632233" y="3656565"/>
        <a:ext cx="1029892" cy="514946"/>
      </dsp:txXfrm>
    </dsp:sp>
    <dsp:sp modelId="{2E6840B3-37E7-4608-8230-1B98ACB7BF3F}">
      <dsp:nvSpPr>
        <dsp:cNvPr id="0" name=""/>
        <dsp:cNvSpPr/>
      </dsp:nvSpPr>
      <dsp:spPr>
        <a:xfrm>
          <a:off x="3632233" y="4387789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Assistant (2.7 Posts)</a:t>
          </a:r>
        </a:p>
      </dsp:txBody>
      <dsp:txXfrm>
        <a:off x="3632233" y="4387789"/>
        <a:ext cx="1029892" cy="514946"/>
      </dsp:txXfrm>
    </dsp:sp>
    <dsp:sp modelId="{60C729DC-D95F-4343-A5FE-D585BA7123A4}">
      <dsp:nvSpPr>
        <dsp:cNvPr id="0" name=""/>
        <dsp:cNvSpPr/>
      </dsp:nvSpPr>
      <dsp:spPr>
        <a:xfrm>
          <a:off x="3632233" y="5119012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Clerical Assistants (5 Posts)</a:t>
          </a:r>
        </a:p>
      </dsp:txBody>
      <dsp:txXfrm>
        <a:off x="3632233" y="5119012"/>
        <a:ext cx="1029892" cy="514946"/>
      </dsp:txXfrm>
    </dsp:sp>
    <dsp:sp modelId="{D44DD7AA-6229-4FAB-8776-1DF17BFB381C}">
      <dsp:nvSpPr>
        <dsp:cNvPr id="0" name=""/>
        <dsp:cNvSpPr/>
      </dsp:nvSpPr>
      <dsp:spPr>
        <a:xfrm>
          <a:off x="3632233" y="5850236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Temp Clerical Assistants (3 Posts)</a:t>
          </a:r>
        </a:p>
      </dsp:txBody>
      <dsp:txXfrm>
        <a:off x="3632233" y="5850236"/>
        <a:ext cx="1029892" cy="514946"/>
      </dsp:txXfrm>
    </dsp:sp>
    <dsp:sp modelId="{FC2C7D7D-DEA4-469A-BDF4-B6414EB5A630}">
      <dsp:nvSpPr>
        <dsp:cNvPr id="0" name=""/>
        <dsp:cNvSpPr/>
      </dsp:nvSpPr>
      <dsp:spPr>
        <a:xfrm>
          <a:off x="4620930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Officer (Grade 6)</a:t>
          </a:r>
        </a:p>
      </dsp:txBody>
      <dsp:txXfrm>
        <a:off x="4620930" y="2925341"/>
        <a:ext cx="1029892" cy="514946"/>
      </dsp:txXfrm>
    </dsp:sp>
    <dsp:sp modelId="{86992050-DC0A-4692-AD5D-00FD4E7A76BB}">
      <dsp:nvSpPr>
        <dsp:cNvPr id="0" name=""/>
        <dsp:cNvSpPr/>
      </dsp:nvSpPr>
      <dsp:spPr>
        <a:xfrm>
          <a:off x="4878403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Officer (Grade 5)</a:t>
          </a:r>
        </a:p>
      </dsp:txBody>
      <dsp:txXfrm>
        <a:off x="4878403" y="3656565"/>
        <a:ext cx="1029892" cy="514946"/>
      </dsp:txXfrm>
    </dsp:sp>
    <dsp:sp modelId="{0FBD482C-0C6E-42A5-B464-9E6B4B75723D}">
      <dsp:nvSpPr>
        <dsp:cNvPr id="0" name=""/>
        <dsp:cNvSpPr/>
      </dsp:nvSpPr>
      <dsp:spPr>
        <a:xfrm>
          <a:off x="4878403" y="4387789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Assistant (2 Posts)</a:t>
          </a:r>
        </a:p>
      </dsp:txBody>
      <dsp:txXfrm>
        <a:off x="4878403" y="4387789"/>
        <a:ext cx="1029892" cy="514946"/>
      </dsp:txXfrm>
    </dsp:sp>
    <dsp:sp modelId="{8B598AC5-61C5-4A6D-8DAE-24A7EED03D50}">
      <dsp:nvSpPr>
        <dsp:cNvPr id="0" name=""/>
        <dsp:cNvSpPr/>
      </dsp:nvSpPr>
      <dsp:spPr>
        <a:xfrm>
          <a:off x="4878403" y="5119012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Clerical Assistants (4.5 Posts)</a:t>
          </a:r>
        </a:p>
      </dsp:txBody>
      <dsp:txXfrm>
        <a:off x="4878403" y="5119012"/>
        <a:ext cx="1029892" cy="514946"/>
      </dsp:txXfrm>
    </dsp:sp>
    <dsp:sp modelId="{9C65A262-D3C8-4CB9-837B-DD42EB81C8EC}">
      <dsp:nvSpPr>
        <dsp:cNvPr id="0" name=""/>
        <dsp:cNvSpPr/>
      </dsp:nvSpPr>
      <dsp:spPr>
        <a:xfrm>
          <a:off x="4878403" y="5850236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Temp Clerical Assistant (1 Post)</a:t>
          </a:r>
        </a:p>
      </dsp:txBody>
      <dsp:txXfrm>
        <a:off x="4878403" y="5850236"/>
        <a:ext cx="1029892" cy="514946"/>
      </dsp:txXfrm>
    </dsp:sp>
    <dsp:sp modelId="{9414CF05-914F-43F3-A444-447D717F3663}">
      <dsp:nvSpPr>
        <dsp:cNvPr id="0" name=""/>
        <dsp:cNvSpPr/>
      </dsp:nvSpPr>
      <dsp:spPr>
        <a:xfrm>
          <a:off x="5867100" y="1462894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Divisional Assessor</a:t>
          </a:r>
        </a:p>
      </dsp:txBody>
      <dsp:txXfrm>
        <a:off x="5867100" y="1462894"/>
        <a:ext cx="1029892" cy="514946"/>
      </dsp:txXfrm>
    </dsp:sp>
    <dsp:sp modelId="{23BF32EE-DE24-40E9-8F4B-F37F58AB202A}">
      <dsp:nvSpPr>
        <dsp:cNvPr id="0" name=""/>
        <dsp:cNvSpPr/>
      </dsp:nvSpPr>
      <dsp:spPr>
        <a:xfrm>
          <a:off x="5867100" y="2194118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Divisional Valuer</a:t>
          </a:r>
        </a:p>
      </dsp:txBody>
      <dsp:txXfrm>
        <a:off x="5867100" y="2194118"/>
        <a:ext cx="1029892" cy="514946"/>
      </dsp:txXfrm>
    </dsp:sp>
    <dsp:sp modelId="{31CBD56C-009D-4E50-818C-61F0B930AA3D}">
      <dsp:nvSpPr>
        <dsp:cNvPr id="0" name=""/>
        <dsp:cNvSpPr/>
      </dsp:nvSpPr>
      <dsp:spPr>
        <a:xfrm>
          <a:off x="6124573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Valuer</a:t>
          </a:r>
          <a:r>
            <a:rPr lang="en-GB" sz="1000" kern="1200" dirty="0"/>
            <a:t>/Trainee </a:t>
          </a:r>
          <a:r>
            <a:rPr lang="en-GB" sz="1000" kern="1200" dirty="0" err="1"/>
            <a:t>Valuers</a:t>
          </a:r>
          <a:r>
            <a:rPr lang="en-GB" sz="1000" kern="1200" dirty="0"/>
            <a:t> (3 Posts)</a:t>
          </a:r>
        </a:p>
      </dsp:txBody>
      <dsp:txXfrm>
        <a:off x="6124573" y="2925341"/>
        <a:ext cx="1029892" cy="514946"/>
      </dsp:txXfrm>
    </dsp:sp>
    <dsp:sp modelId="{928C71FF-074E-4FA0-8C78-86EE4DC8CB53}">
      <dsp:nvSpPr>
        <dsp:cNvPr id="0" name=""/>
        <dsp:cNvSpPr/>
      </dsp:nvSpPr>
      <dsp:spPr>
        <a:xfrm>
          <a:off x="6124573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Technician/Trainee Technicians (2 Posts)</a:t>
          </a:r>
        </a:p>
      </dsp:txBody>
      <dsp:txXfrm>
        <a:off x="6124573" y="3656565"/>
        <a:ext cx="1029892" cy="514946"/>
      </dsp:txXfrm>
    </dsp:sp>
    <dsp:sp modelId="{43384DDC-4040-443F-9C7E-1180D2406663}">
      <dsp:nvSpPr>
        <dsp:cNvPr id="0" name=""/>
        <dsp:cNvSpPr/>
      </dsp:nvSpPr>
      <dsp:spPr>
        <a:xfrm>
          <a:off x="7113270" y="1462894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Divisional Assessor</a:t>
          </a:r>
        </a:p>
      </dsp:txBody>
      <dsp:txXfrm>
        <a:off x="7113270" y="1462894"/>
        <a:ext cx="1029892" cy="514946"/>
      </dsp:txXfrm>
    </dsp:sp>
    <dsp:sp modelId="{1DD27DC7-7F4C-4C33-9AC8-CF40952BB9EC}">
      <dsp:nvSpPr>
        <dsp:cNvPr id="0" name=""/>
        <dsp:cNvSpPr/>
      </dsp:nvSpPr>
      <dsp:spPr>
        <a:xfrm>
          <a:off x="7113270" y="2194118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Divisional </a:t>
          </a:r>
          <a:r>
            <a:rPr lang="en-GB" sz="1000" kern="1200" dirty="0" err="1"/>
            <a:t>Valuer</a:t>
          </a:r>
          <a:endParaRPr lang="en-GB" sz="1000" kern="1200" dirty="0"/>
        </a:p>
      </dsp:txBody>
      <dsp:txXfrm>
        <a:off x="7113270" y="2194118"/>
        <a:ext cx="1029892" cy="514946"/>
      </dsp:txXfrm>
    </dsp:sp>
    <dsp:sp modelId="{4094106B-16C2-4435-A9DD-96B930471ECB}">
      <dsp:nvSpPr>
        <dsp:cNvPr id="0" name=""/>
        <dsp:cNvSpPr/>
      </dsp:nvSpPr>
      <dsp:spPr>
        <a:xfrm>
          <a:off x="7370743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Valuer</a:t>
          </a:r>
          <a:r>
            <a:rPr lang="en-GB" sz="1000" kern="1200" dirty="0"/>
            <a:t>/Trainee </a:t>
          </a:r>
          <a:r>
            <a:rPr lang="en-GB" sz="1000" kern="1200" dirty="0" err="1"/>
            <a:t>Valuers</a:t>
          </a:r>
          <a:r>
            <a:rPr lang="en-GB" sz="1000" kern="1200" dirty="0"/>
            <a:t> (3 Posts)</a:t>
          </a:r>
        </a:p>
      </dsp:txBody>
      <dsp:txXfrm>
        <a:off x="7370743" y="2925341"/>
        <a:ext cx="1029892" cy="514946"/>
      </dsp:txXfrm>
    </dsp:sp>
    <dsp:sp modelId="{45F3E4CE-FF16-4ABD-98D5-F24D84A456CF}">
      <dsp:nvSpPr>
        <dsp:cNvPr id="0" name=""/>
        <dsp:cNvSpPr/>
      </dsp:nvSpPr>
      <dsp:spPr>
        <a:xfrm>
          <a:off x="7370743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Technician/Trainee Technicians (2 Posts)</a:t>
          </a:r>
        </a:p>
      </dsp:txBody>
      <dsp:txXfrm>
        <a:off x="7370743" y="3656565"/>
        <a:ext cx="1029892" cy="514946"/>
      </dsp:txXfrm>
    </dsp:sp>
    <dsp:sp modelId="{191678CC-805E-48DD-BFED-B0C2EA26EDB4}">
      <dsp:nvSpPr>
        <dsp:cNvPr id="0" name=""/>
        <dsp:cNvSpPr/>
      </dsp:nvSpPr>
      <dsp:spPr>
        <a:xfrm>
          <a:off x="8359439" y="1462894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Divisional Assessor</a:t>
          </a:r>
        </a:p>
      </dsp:txBody>
      <dsp:txXfrm>
        <a:off x="8359439" y="1462894"/>
        <a:ext cx="1029892" cy="514946"/>
      </dsp:txXfrm>
    </dsp:sp>
    <dsp:sp modelId="{A3F5FF22-6763-4FAC-9EBE-67A0BC46F400}">
      <dsp:nvSpPr>
        <dsp:cNvPr id="0" name=""/>
        <dsp:cNvSpPr/>
      </dsp:nvSpPr>
      <dsp:spPr>
        <a:xfrm>
          <a:off x="8359439" y="2194118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Divisional </a:t>
          </a:r>
          <a:r>
            <a:rPr lang="en-GB" sz="1000" kern="1200" dirty="0" err="1"/>
            <a:t>Valuer</a:t>
          </a:r>
          <a:endParaRPr lang="en-GB" sz="1000" kern="1200" dirty="0"/>
        </a:p>
      </dsp:txBody>
      <dsp:txXfrm>
        <a:off x="8359439" y="2194118"/>
        <a:ext cx="1029892" cy="514946"/>
      </dsp:txXfrm>
    </dsp:sp>
    <dsp:sp modelId="{000BB223-078C-4A50-A44B-659DB7C0870F}">
      <dsp:nvSpPr>
        <dsp:cNvPr id="0" name=""/>
        <dsp:cNvSpPr/>
      </dsp:nvSpPr>
      <dsp:spPr>
        <a:xfrm>
          <a:off x="8616912" y="2925341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Valuer</a:t>
          </a:r>
          <a:r>
            <a:rPr lang="en-GB" sz="1000" kern="1200" dirty="0"/>
            <a:t>/Trainee </a:t>
          </a:r>
          <a:r>
            <a:rPr lang="en-GB" sz="1000" kern="1200" dirty="0" err="1"/>
            <a:t>Valuers</a:t>
          </a:r>
          <a:r>
            <a:rPr lang="en-GB" sz="1000" kern="1200" dirty="0"/>
            <a:t> (3.9 Posts)</a:t>
          </a:r>
        </a:p>
      </dsp:txBody>
      <dsp:txXfrm>
        <a:off x="8616912" y="2925341"/>
        <a:ext cx="1029892" cy="514946"/>
      </dsp:txXfrm>
    </dsp:sp>
    <dsp:sp modelId="{D61427AA-709D-4761-AA9E-EC46C9E0003F}">
      <dsp:nvSpPr>
        <dsp:cNvPr id="0" name=""/>
        <dsp:cNvSpPr/>
      </dsp:nvSpPr>
      <dsp:spPr>
        <a:xfrm>
          <a:off x="8616912" y="3656565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Technician/Trainee Technicians (2 Posts)</a:t>
          </a:r>
        </a:p>
      </dsp:txBody>
      <dsp:txXfrm>
        <a:off x="8616912" y="3656565"/>
        <a:ext cx="1029892" cy="514946"/>
      </dsp:txXfrm>
    </dsp:sp>
    <dsp:sp modelId="{78A420EC-97F0-444C-9AE5-FABB1234D183}">
      <dsp:nvSpPr>
        <dsp:cNvPr id="0" name=""/>
        <dsp:cNvSpPr/>
      </dsp:nvSpPr>
      <dsp:spPr>
        <a:xfrm>
          <a:off x="8616912" y="4387789"/>
          <a:ext cx="1029892" cy="514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Temp Technician/Trainee Technician (1 Post)</a:t>
          </a:r>
        </a:p>
      </dsp:txBody>
      <dsp:txXfrm>
        <a:off x="8616912" y="4387789"/>
        <a:ext cx="1029892" cy="514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0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9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18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74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1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0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95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26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32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22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2216E-AC9E-4027-B5B5-1A11F29B44C5}" type="datetimeFigureOut">
              <a:rPr lang="en-GB" smtClean="0"/>
              <a:t>20/08/2024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199B8-8C54-4E37-8A60-CDA85A48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76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65983950"/>
              </p:ext>
            </p:extLst>
          </p:nvPr>
        </p:nvGraphicFramePr>
        <p:xfrm>
          <a:off x="378069" y="237393"/>
          <a:ext cx="11517923" cy="6365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2236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155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WDC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Hewton</dc:creator>
  <cp:lastModifiedBy>Russell Hewton</cp:lastModifiedBy>
  <cp:revision>8</cp:revision>
  <dcterms:created xsi:type="dcterms:W3CDTF">2023-02-13T14:08:18Z</dcterms:created>
  <dcterms:modified xsi:type="dcterms:W3CDTF">2024-08-20T18:47:18Z</dcterms:modified>
</cp:coreProperties>
</file>