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77" r:id="rId3"/>
    <p:sldId id="287" r:id="rId4"/>
    <p:sldId id="288" r:id="rId5"/>
    <p:sldId id="278" r:id="rId6"/>
    <p:sldId id="286" r:id="rId7"/>
    <p:sldId id="279" r:id="rId8"/>
    <p:sldId id="280" r:id="rId9"/>
    <p:sldId id="281" r:id="rId10"/>
    <p:sldId id="282"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20" d="100"/>
          <a:sy n="120" d="100"/>
        </p:scale>
        <p:origin x="2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medium.com/@alicebonasio/you-can-now-visit-the-uk-houses-of-parliament-in-vr-87e645490840" TargetMode="External"/><Relationship Id="rId1" Type="http://schemas.openxmlformats.org/officeDocument/2006/relationships/image" Target="../media/image7.jpg"/><Relationship Id="rId4"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medium.com/@alicebonasio/you-can-now-visit-the-uk-houses-of-parliament-in-vr-87e645490840" TargetMode="External"/><Relationship Id="rId1" Type="http://schemas.openxmlformats.org/officeDocument/2006/relationships/image" Target="../media/image7.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F2885-3EC4-4F13-AD59-DA677F4D66EE}"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GB"/>
        </a:p>
      </dgm:t>
    </dgm:pt>
    <dgm:pt modelId="{6C0B0F3F-4E21-493C-82D9-F5EB0CC24688}">
      <dgm:prSet phldrT="[Text]"/>
      <dgm:spPr/>
      <dgm:t>
        <a:bodyPr/>
        <a:lstStyle/>
        <a:p>
          <a:r>
            <a:rPr lang="en-GB" dirty="0"/>
            <a:t>UK Parliament Elections</a:t>
          </a:r>
        </a:p>
      </dgm:t>
    </dgm:pt>
    <dgm:pt modelId="{D90A9122-C706-4CF4-B158-5C261C79F732}" type="parTrans" cxnId="{484AFBB3-F692-40EA-A869-BE219E7EFD91}">
      <dgm:prSet/>
      <dgm:spPr/>
      <dgm:t>
        <a:bodyPr/>
        <a:lstStyle/>
        <a:p>
          <a:endParaRPr lang="en-GB"/>
        </a:p>
      </dgm:t>
    </dgm:pt>
    <dgm:pt modelId="{F7E68AEC-5902-4116-AC9D-648CF51B4079}" type="sibTrans" cxnId="{484AFBB3-F692-40EA-A869-BE219E7EFD91}">
      <dgm:prSet/>
      <dgm:spPr/>
      <dgm:t>
        <a:bodyPr/>
        <a:lstStyle/>
        <a:p>
          <a:endParaRPr lang="en-GB"/>
        </a:p>
      </dgm:t>
    </dgm:pt>
    <dgm:pt modelId="{F2605931-1241-4090-9C7A-417626B295E0}">
      <dgm:prSet phldrT="[Text]" custT="1"/>
      <dgm:spPr/>
      <dgm:t>
        <a:bodyPr/>
        <a:lstStyle/>
        <a:p>
          <a:r>
            <a:rPr lang="en-GB" sz="1600" dirty="0"/>
            <a:t>You must be 18 or over and a British citizen, or a citizen of a qualifying Commonwealth country.</a:t>
          </a:r>
        </a:p>
      </dgm:t>
    </dgm:pt>
    <dgm:pt modelId="{274E4D45-DD9E-46F4-91DE-6C7E3A09D4A8}" type="parTrans" cxnId="{2109B754-024C-41BD-A4AF-6E710B4FEF9D}">
      <dgm:prSet/>
      <dgm:spPr/>
      <dgm:t>
        <a:bodyPr/>
        <a:lstStyle/>
        <a:p>
          <a:endParaRPr lang="en-GB"/>
        </a:p>
      </dgm:t>
    </dgm:pt>
    <dgm:pt modelId="{4BA36822-BC58-4FEB-85AA-959377B70459}" type="sibTrans" cxnId="{2109B754-024C-41BD-A4AF-6E710B4FEF9D}">
      <dgm:prSet/>
      <dgm:spPr/>
      <dgm:t>
        <a:bodyPr/>
        <a:lstStyle/>
        <a:p>
          <a:endParaRPr lang="en-GB"/>
        </a:p>
      </dgm:t>
    </dgm:pt>
    <dgm:pt modelId="{861DC872-1549-4BBB-803B-842BC5B31F06}">
      <dgm:prSet phldrT="[Text]"/>
      <dgm:spPr/>
      <dgm:t>
        <a:bodyPr/>
        <a:lstStyle/>
        <a:p>
          <a:r>
            <a:rPr lang="en-GB" dirty="0"/>
            <a:t>Scottish Parliament Elections</a:t>
          </a:r>
        </a:p>
      </dgm:t>
    </dgm:pt>
    <dgm:pt modelId="{3BB3C52D-ACD5-4C01-A2BE-8B77D138C174}" type="parTrans" cxnId="{8A8DFDD0-F1A8-4198-80B8-771AEC6961EF}">
      <dgm:prSet/>
      <dgm:spPr/>
      <dgm:t>
        <a:bodyPr/>
        <a:lstStyle/>
        <a:p>
          <a:endParaRPr lang="en-GB"/>
        </a:p>
      </dgm:t>
    </dgm:pt>
    <dgm:pt modelId="{C42430DB-4F32-43A2-ACAA-3F152238CE78}" type="sibTrans" cxnId="{8A8DFDD0-F1A8-4198-80B8-771AEC6961EF}">
      <dgm:prSet/>
      <dgm:spPr/>
      <dgm:t>
        <a:bodyPr/>
        <a:lstStyle/>
        <a:p>
          <a:endParaRPr lang="en-GB"/>
        </a:p>
      </dgm:t>
    </dgm:pt>
    <dgm:pt modelId="{988165E7-014B-4A54-91B2-7190E5E97EF0}">
      <dgm:prSet phldrT="[Text]" custT="1"/>
      <dgm:spPr/>
      <dgm:t>
        <a:bodyPr/>
        <a:lstStyle/>
        <a:p>
          <a:r>
            <a:rPr lang="en-GB" sz="1600" dirty="0"/>
            <a:t>You must be 16 or over and be resident in Scotland, no matter your nationality.</a:t>
          </a:r>
        </a:p>
      </dgm:t>
    </dgm:pt>
    <dgm:pt modelId="{AE187E6C-BC36-4A30-9CB4-6E488BF29804}" type="parTrans" cxnId="{984ECC8F-CB65-4664-BA8F-ABB376FF8C94}">
      <dgm:prSet/>
      <dgm:spPr/>
      <dgm:t>
        <a:bodyPr/>
        <a:lstStyle/>
        <a:p>
          <a:endParaRPr lang="en-GB"/>
        </a:p>
      </dgm:t>
    </dgm:pt>
    <dgm:pt modelId="{18864954-6408-4FE3-9604-2FAF1C7DF6E6}" type="sibTrans" cxnId="{984ECC8F-CB65-4664-BA8F-ABB376FF8C94}">
      <dgm:prSet/>
      <dgm:spPr/>
      <dgm:t>
        <a:bodyPr/>
        <a:lstStyle/>
        <a:p>
          <a:endParaRPr lang="en-GB"/>
        </a:p>
      </dgm:t>
    </dgm:pt>
    <dgm:pt modelId="{DE9D3AF0-135A-4124-B0C0-5C5BEDAB2906}">
      <dgm:prSet phldrT="[Text]"/>
      <dgm:spPr/>
      <dgm:t>
        <a:bodyPr/>
        <a:lstStyle/>
        <a:p>
          <a:r>
            <a:rPr lang="en-GB" dirty="0"/>
            <a:t>Local Council Elections</a:t>
          </a:r>
        </a:p>
      </dgm:t>
    </dgm:pt>
    <dgm:pt modelId="{60C487E1-8851-46DC-98C0-AD5441789236}" type="parTrans" cxnId="{7C0E0E6A-D043-4D9B-A038-52CD47AC4B01}">
      <dgm:prSet/>
      <dgm:spPr/>
      <dgm:t>
        <a:bodyPr/>
        <a:lstStyle/>
        <a:p>
          <a:endParaRPr lang="en-GB"/>
        </a:p>
      </dgm:t>
    </dgm:pt>
    <dgm:pt modelId="{46C2A522-B604-4A0D-A014-C328D098A3A2}" type="sibTrans" cxnId="{7C0E0E6A-D043-4D9B-A038-52CD47AC4B01}">
      <dgm:prSet/>
      <dgm:spPr/>
      <dgm:t>
        <a:bodyPr/>
        <a:lstStyle/>
        <a:p>
          <a:endParaRPr lang="en-GB"/>
        </a:p>
      </dgm:t>
    </dgm:pt>
    <dgm:pt modelId="{B7623D59-DC24-43FA-A183-B907CA02A8C9}">
      <dgm:prSet phldrT="[Text]" custT="1"/>
      <dgm:spPr/>
      <dgm:t>
        <a:bodyPr/>
        <a:lstStyle/>
        <a:p>
          <a:r>
            <a:rPr lang="en-GB" sz="1600" dirty="0"/>
            <a:t>You must be 16 or over and be resident in Scotland, no matter your nationality.</a:t>
          </a:r>
        </a:p>
      </dgm:t>
    </dgm:pt>
    <dgm:pt modelId="{933A7085-8BFC-4761-8F79-490CAD877569}" type="parTrans" cxnId="{377CE56E-CD53-4C98-B4CC-036B68C14ED9}">
      <dgm:prSet/>
      <dgm:spPr/>
      <dgm:t>
        <a:bodyPr/>
        <a:lstStyle/>
        <a:p>
          <a:endParaRPr lang="en-GB"/>
        </a:p>
      </dgm:t>
    </dgm:pt>
    <dgm:pt modelId="{61604620-4A8A-4F85-8CA0-D1B474839024}" type="sibTrans" cxnId="{377CE56E-CD53-4C98-B4CC-036B68C14ED9}">
      <dgm:prSet/>
      <dgm:spPr/>
      <dgm:t>
        <a:bodyPr/>
        <a:lstStyle/>
        <a:p>
          <a:endParaRPr lang="en-GB"/>
        </a:p>
      </dgm:t>
    </dgm:pt>
    <dgm:pt modelId="{2C95F425-AEA9-4FD4-A99E-B2F9E9197E3E}" type="pres">
      <dgm:prSet presAssocID="{AEDF2885-3EC4-4F13-AD59-DA677F4D66EE}" presName="rootNode" presStyleCnt="0">
        <dgm:presLayoutVars>
          <dgm:chMax/>
          <dgm:chPref/>
          <dgm:dir/>
          <dgm:animLvl val="lvl"/>
        </dgm:presLayoutVars>
      </dgm:prSet>
      <dgm:spPr/>
    </dgm:pt>
    <dgm:pt modelId="{8746FA86-BDBB-4DFE-8239-BF03F66F740C}" type="pres">
      <dgm:prSet presAssocID="{6C0B0F3F-4E21-493C-82D9-F5EB0CC24688}" presName="composite" presStyleCnt="0"/>
      <dgm:spPr/>
    </dgm:pt>
    <dgm:pt modelId="{2BE16F2F-538E-4F2D-AD85-141A1767AFFC}" type="pres">
      <dgm:prSet presAssocID="{6C0B0F3F-4E21-493C-82D9-F5EB0CC24688}" presName="ParentText" presStyleLbl="node1" presStyleIdx="0" presStyleCnt="3" custLinFactNeighborX="-76582" custLinFactNeighborY="5223">
        <dgm:presLayoutVars>
          <dgm:chMax val="1"/>
          <dgm:chPref val="1"/>
          <dgm:bulletEnabled val="1"/>
        </dgm:presLayoutVars>
      </dgm:prSet>
      <dgm:spPr/>
    </dgm:pt>
    <dgm:pt modelId="{B5D1E91C-FFF2-4A79-A325-0E953BAC973B}" type="pres">
      <dgm:prSet presAssocID="{6C0B0F3F-4E21-493C-82D9-F5EB0CC24688}" presName="Image" presStyleLbl="bgImgPlace1" presStyleIdx="0" presStyleCnt="3" custLinFactNeighborX="-76582" custLinFactNeighborY="1799"/>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14000" r="-14000"/>
          </a:stretch>
        </a:blipFill>
      </dgm:spPr>
    </dgm:pt>
    <dgm:pt modelId="{50D22FA5-2519-489A-9391-D08ACDA3806E}" type="pres">
      <dgm:prSet presAssocID="{6C0B0F3F-4E21-493C-82D9-F5EB0CC24688}" presName="ChildText" presStyleLbl="fgAcc1" presStyleIdx="0" presStyleCnt="3" custScaleX="147920" custScaleY="150011" custLinFactX="-60699" custLinFactNeighborX="-100000" custLinFactNeighborY="12352">
        <dgm:presLayoutVars>
          <dgm:chMax val="0"/>
          <dgm:chPref val="0"/>
          <dgm:bulletEnabled val="1"/>
        </dgm:presLayoutVars>
      </dgm:prSet>
      <dgm:spPr/>
    </dgm:pt>
    <dgm:pt modelId="{5253BB80-900E-4211-B5BF-A5981204E3B8}" type="pres">
      <dgm:prSet presAssocID="{F7E68AEC-5902-4116-AC9D-648CF51B4079}" presName="sibTrans" presStyleCnt="0"/>
      <dgm:spPr/>
    </dgm:pt>
    <dgm:pt modelId="{D1FF6C52-F068-4656-9028-78F4B0A608FC}" type="pres">
      <dgm:prSet presAssocID="{861DC872-1549-4BBB-803B-842BC5B31F06}" presName="composite" presStyleCnt="0"/>
      <dgm:spPr/>
    </dgm:pt>
    <dgm:pt modelId="{55AB6781-C0BD-4783-A67A-10B55F8DA7C2}" type="pres">
      <dgm:prSet presAssocID="{861DC872-1549-4BBB-803B-842BC5B31F06}" presName="ParentText" presStyleLbl="node1" presStyleIdx="1" presStyleCnt="3" custLinFactNeighborX="-81154">
        <dgm:presLayoutVars>
          <dgm:chMax val="1"/>
          <dgm:chPref val="1"/>
          <dgm:bulletEnabled val="1"/>
        </dgm:presLayoutVars>
      </dgm:prSet>
      <dgm:spPr/>
    </dgm:pt>
    <dgm:pt modelId="{2E0F20C9-2A9E-44C2-8F02-604D6EF024F5}" type="pres">
      <dgm:prSet presAssocID="{861DC872-1549-4BBB-803B-842BC5B31F06}" presName="Image" presStyleLbl="bgImgPlace1" presStyleIdx="1" presStyleCnt="3" custLinFactNeighborX="-81535" custLinFactNeighborY="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7B875EA-D130-4FF6-82DD-472B140AF39A}" type="pres">
      <dgm:prSet presAssocID="{861DC872-1549-4BBB-803B-842BC5B31F06}" presName="ChildText" presStyleLbl="fgAcc1" presStyleIdx="1" presStyleCnt="3" custScaleX="145082" custScaleY="142582" custLinFactX="-71857" custLinFactNeighborX="-100000" custLinFactNeighborY="10079">
        <dgm:presLayoutVars>
          <dgm:chMax val="0"/>
          <dgm:chPref val="0"/>
          <dgm:bulletEnabled val="1"/>
        </dgm:presLayoutVars>
      </dgm:prSet>
      <dgm:spPr/>
    </dgm:pt>
    <dgm:pt modelId="{07E56A0A-FB56-4CBD-9550-9869401C6745}" type="pres">
      <dgm:prSet presAssocID="{C42430DB-4F32-43A2-ACAA-3F152238CE78}" presName="sibTrans" presStyleCnt="0"/>
      <dgm:spPr/>
    </dgm:pt>
    <dgm:pt modelId="{CFE6F94F-1B6F-4419-8F39-D742B50B6022}" type="pres">
      <dgm:prSet presAssocID="{DE9D3AF0-135A-4124-B0C0-5C5BEDAB2906}" presName="composite" presStyleCnt="0"/>
      <dgm:spPr/>
    </dgm:pt>
    <dgm:pt modelId="{6B7A6C20-817D-4F30-82D4-01C6354317C1}" type="pres">
      <dgm:prSet presAssocID="{DE9D3AF0-135A-4124-B0C0-5C5BEDAB2906}" presName="ParentText" presStyleLbl="node1" presStyleIdx="2" presStyleCnt="3" custLinFactX="67078" custLinFactY="-379326" custLinFactNeighborX="100000" custLinFactNeighborY="-400000">
        <dgm:presLayoutVars>
          <dgm:chMax val="1"/>
          <dgm:chPref val="1"/>
          <dgm:bulletEnabled val="1"/>
        </dgm:presLayoutVars>
      </dgm:prSet>
      <dgm:spPr/>
    </dgm:pt>
    <dgm:pt modelId="{DCED864D-C41E-4A22-8854-6E971547F416}" type="pres">
      <dgm:prSet presAssocID="{DE9D3AF0-135A-4124-B0C0-5C5BEDAB2906}" presName="Image" presStyleLbl="bgImgPlace1" presStyleIdx="2" presStyleCnt="3" custLinFactX="67262" custLinFactY="-34452" custLinFactNeighborX="100000" custLinFactNeighborY="-100000"/>
      <dgm:spPr>
        <a:blipFill>
          <a:blip xmlns:r="http://schemas.openxmlformats.org/officeDocument/2006/relationships" r:embed="rId4"/>
          <a:srcRect/>
          <a:stretch>
            <a:fillRect l="-13000" r="-13000"/>
          </a:stretch>
        </a:blipFill>
      </dgm:spPr>
      <dgm:extLst>
        <a:ext uri="{E40237B7-FDA0-4F09-8148-C483321AD2D9}">
          <dgm14:cNvPr xmlns:dgm14="http://schemas.microsoft.com/office/drawing/2010/diagram" id="0" name="" descr="Woman with long hair standing in train, holding metal pole, wearing headphones, holding and looking down at cellphone"/>
        </a:ext>
      </dgm:extLst>
    </dgm:pt>
    <dgm:pt modelId="{D8F5B567-D927-4639-98ED-1DAD51C8E731}" type="pres">
      <dgm:prSet presAssocID="{DE9D3AF0-135A-4124-B0C0-5C5BEDAB2906}" presName="ChildText" presStyleLbl="fgAcc1" presStyleIdx="2" presStyleCnt="3" custScaleX="148205" custScaleY="138553" custLinFactX="134267" custLinFactY="-100000" custLinFactNeighborX="200000" custLinFactNeighborY="-122975">
        <dgm:presLayoutVars>
          <dgm:chMax val="0"/>
          <dgm:chPref val="0"/>
          <dgm:bulletEnabled val="1"/>
        </dgm:presLayoutVars>
      </dgm:prSet>
      <dgm:spPr/>
    </dgm:pt>
  </dgm:ptLst>
  <dgm:cxnLst>
    <dgm:cxn modelId="{B7742916-AAA0-4A70-8326-DBC87145CD7C}" type="presOf" srcId="{6C0B0F3F-4E21-493C-82D9-F5EB0CC24688}" destId="{2BE16F2F-538E-4F2D-AD85-141A1767AFFC}" srcOrd="0" destOrd="0" presId="urn:microsoft.com/office/officeart/2008/layout/TitledPictureBlocks"/>
    <dgm:cxn modelId="{F96AD42F-83E8-4D19-A073-08837A040776}" type="presOf" srcId="{B7623D59-DC24-43FA-A183-B907CA02A8C9}" destId="{D8F5B567-D927-4639-98ED-1DAD51C8E731}" srcOrd="0" destOrd="0" presId="urn:microsoft.com/office/officeart/2008/layout/TitledPictureBlocks"/>
    <dgm:cxn modelId="{E4777536-96C2-4E78-9E22-4522605E0BAD}" type="presOf" srcId="{861DC872-1549-4BBB-803B-842BC5B31F06}" destId="{55AB6781-C0BD-4783-A67A-10B55F8DA7C2}" srcOrd="0" destOrd="0" presId="urn:microsoft.com/office/officeart/2008/layout/TitledPictureBlocks"/>
    <dgm:cxn modelId="{FCF3B837-D9FB-446E-B19C-E1234E56B990}" type="presOf" srcId="{DE9D3AF0-135A-4124-B0C0-5C5BEDAB2906}" destId="{6B7A6C20-817D-4F30-82D4-01C6354317C1}" srcOrd="0" destOrd="0" presId="urn:microsoft.com/office/officeart/2008/layout/TitledPictureBlocks"/>
    <dgm:cxn modelId="{57AB4842-8385-4CCE-A8F7-80D35DD66373}" type="presOf" srcId="{988165E7-014B-4A54-91B2-7190E5E97EF0}" destId="{B7B875EA-D130-4FF6-82DD-472B140AF39A}" srcOrd="0" destOrd="0" presId="urn:microsoft.com/office/officeart/2008/layout/TitledPictureBlocks"/>
    <dgm:cxn modelId="{7C0E0E6A-D043-4D9B-A038-52CD47AC4B01}" srcId="{AEDF2885-3EC4-4F13-AD59-DA677F4D66EE}" destId="{DE9D3AF0-135A-4124-B0C0-5C5BEDAB2906}" srcOrd="2" destOrd="0" parTransId="{60C487E1-8851-46DC-98C0-AD5441789236}" sibTransId="{46C2A522-B604-4A0D-A014-C328D098A3A2}"/>
    <dgm:cxn modelId="{377CE56E-CD53-4C98-B4CC-036B68C14ED9}" srcId="{DE9D3AF0-135A-4124-B0C0-5C5BEDAB2906}" destId="{B7623D59-DC24-43FA-A183-B907CA02A8C9}" srcOrd="0" destOrd="0" parTransId="{933A7085-8BFC-4761-8F79-490CAD877569}" sibTransId="{61604620-4A8A-4F85-8CA0-D1B474839024}"/>
    <dgm:cxn modelId="{2109B754-024C-41BD-A4AF-6E710B4FEF9D}" srcId="{6C0B0F3F-4E21-493C-82D9-F5EB0CC24688}" destId="{F2605931-1241-4090-9C7A-417626B295E0}" srcOrd="0" destOrd="0" parTransId="{274E4D45-DD9E-46F4-91DE-6C7E3A09D4A8}" sibTransId="{4BA36822-BC58-4FEB-85AA-959377B70459}"/>
    <dgm:cxn modelId="{984ECC8F-CB65-4664-BA8F-ABB376FF8C94}" srcId="{861DC872-1549-4BBB-803B-842BC5B31F06}" destId="{988165E7-014B-4A54-91B2-7190E5E97EF0}" srcOrd="0" destOrd="0" parTransId="{AE187E6C-BC36-4A30-9CB4-6E488BF29804}" sibTransId="{18864954-6408-4FE3-9604-2FAF1C7DF6E6}"/>
    <dgm:cxn modelId="{484AFBB3-F692-40EA-A869-BE219E7EFD91}" srcId="{AEDF2885-3EC4-4F13-AD59-DA677F4D66EE}" destId="{6C0B0F3F-4E21-493C-82D9-F5EB0CC24688}" srcOrd="0" destOrd="0" parTransId="{D90A9122-C706-4CF4-B158-5C261C79F732}" sibTransId="{F7E68AEC-5902-4116-AC9D-648CF51B4079}"/>
    <dgm:cxn modelId="{169644C0-EEC6-424C-9D87-978BB6C1F5BB}" type="presOf" srcId="{F2605931-1241-4090-9C7A-417626B295E0}" destId="{50D22FA5-2519-489A-9391-D08ACDA3806E}" srcOrd="0" destOrd="0" presId="urn:microsoft.com/office/officeart/2008/layout/TitledPictureBlocks"/>
    <dgm:cxn modelId="{8A8DFDD0-F1A8-4198-80B8-771AEC6961EF}" srcId="{AEDF2885-3EC4-4F13-AD59-DA677F4D66EE}" destId="{861DC872-1549-4BBB-803B-842BC5B31F06}" srcOrd="1" destOrd="0" parTransId="{3BB3C52D-ACD5-4C01-A2BE-8B77D138C174}" sibTransId="{C42430DB-4F32-43A2-ACAA-3F152238CE78}"/>
    <dgm:cxn modelId="{140601DB-A19C-4E91-AEDA-243DFE0303F5}" type="presOf" srcId="{AEDF2885-3EC4-4F13-AD59-DA677F4D66EE}" destId="{2C95F425-AEA9-4FD4-A99E-B2F9E9197E3E}" srcOrd="0" destOrd="0" presId="urn:microsoft.com/office/officeart/2008/layout/TitledPictureBlocks"/>
    <dgm:cxn modelId="{A5EC5444-CA2D-47C0-8BA4-913A230840B2}" type="presParOf" srcId="{2C95F425-AEA9-4FD4-A99E-B2F9E9197E3E}" destId="{8746FA86-BDBB-4DFE-8239-BF03F66F740C}" srcOrd="0" destOrd="0" presId="urn:microsoft.com/office/officeart/2008/layout/TitledPictureBlocks"/>
    <dgm:cxn modelId="{98C7CD79-4ABE-4398-BD97-3CB5DAD44C4C}" type="presParOf" srcId="{8746FA86-BDBB-4DFE-8239-BF03F66F740C}" destId="{2BE16F2F-538E-4F2D-AD85-141A1767AFFC}" srcOrd="0" destOrd="0" presId="urn:microsoft.com/office/officeart/2008/layout/TitledPictureBlocks"/>
    <dgm:cxn modelId="{9D55525D-B938-4AB6-BC5D-7B4B07D51F0D}" type="presParOf" srcId="{8746FA86-BDBB-4DFE-8239-BF03F66F740C}" destId="{B5D1E91C-FFF2-4A79-A325-0E953BAC973B}" srcOrd="1" destOrd="0" presId="urn:microsoft.com/office/officeart/2008/layout/TitledPictureBlocks"/>
    <dgm:cxn modelId="{E53BB443-561F-4613-95BB-52CA5B518674}" type="presParOf" srcId="{8746FA86-BDBB-4DFE-8239-BF03F66F740C}" destId="{50D22FA5-2519-489A-9391-D08ACDA3806E}" srcOrd="2" destOrd="0" presId="urn:microsoft.com/office/officeart/2008/layout/TitledPictureBlocks"/>
    <dgm:cxn modelId="{1B7B0607-6419-40D0-9B4A-2E93CB4EC927}" type="presParOf" srcId="{2C95F425-AEA9-4FD4-A99E-B2F9E9197E3E}" destId="{5253BB80-900E-4211-B5BF-A5981204E3B8}" srcOrd="1" destOrd="0" presId="urn:microsoft.com/office/officeart/2008/layout/TitledPictureBlocks"/>
    <dgm:cxn modelId="{AE052CA6-14E2-4555-97C4-82CB65D8B9C1}" type="presParOf" srcId="{2C95F425-AEA9-4FD4-A99E-B2F9E9197E3E}" destId="{D1FF6C52-F068-4656-9028-78F4B0A608FC}" srcOrd="2" destOrd="0" presId="urn:microsoft.com/office/officeart/2008/layout/TitledPictureBlocks"/>
    <dgm:cxn modelId="{6829A6D7-A46E-4E6B-AB12-F5DBA6ED4337}" type="presParOf" srcId="{D1FF6C52-F068-4656-9028-78F4B0A608FC}" destId="{55AB6781-C0BD-4783-A67A-10B55F8DA7C2}" srcOrd="0" destOrd="0" presId="urn:microsoft.com/office/officeart/2008/layout/TitledPictureBlocks"/>
    <dgm:cxn modelId="{BF77F3AF-1DC4-46C4-9497-7A319DCBD53C}" type="presParOf" srcId="{D1FF6C52-F068-4656-9028-78F4B0A608FC}" destId="{2E0F20C9-2A9E-44C2-8F02-604D6EF024F5}" srcOrd="1" destOrd="0" presId="urn:microsoft.com/office/officeart/2008/layout/TitledPictureBlocks"/>
    <dgm:cxn modelId="{5B871D70-3CA1-401F-8D3E-72F205AE7083}" type="presParOf" srcId="{D1FF6C52-F068-4656-9028-78F4B0A608FC}" destId="{B7B875EA-D130-4FF6-82DD-472B140AF39A}" srcOrd="2" destOrd="0" presId="urn:microsoft.com/office/officeart/2008/layout/TitledPictureBlocks"/>
    <dgm:cxn modelId="{0CCF2E41-3E53-404D-9266-A2FE00BDC637}" type="presParOf" srcId="{2C95F425-AEA9-4FD4-A99E-B2F9E9197E3E}" destId="{07E56A0A-FB56-4CBD-9550-9869401C6745}" srcOrd="3" destOrd="0" presId="urn:microsoft.com/office/officeart/2008/layout/TitledPictureBlocks"/>
    <dgm:cxn modelId="{555C4D1A-DD0F-4FA0-9440-06201BF1C93A}" type="presParOf" srcId="{2C95F425-AEA9-4FD4-A99E-B2F9E9197E3E}" destId="{CFE6F94F-1B6F-4419-8F39-D742B50B6022}" srcOrd="4" destOrd="0" presId="urn:microsoft.com/office/officeart/2008/layout/TitledPictureBlocks"/>
    <dgm:cxn modelId="{BB988E29-FB5E-41F0-92C2-E057A7A95AD2}" type="presParOf" srcId="{CFE6F94F-1B6F-4419-8F39-D742B50B6022}" destId="{6B7A6C20-817D-4F30-82D4-01C6354317C1}" srcOrd="0" destOrd="0" presId="urn:microsoft.com/office/officeart/2008/layout/TitledPictureBlocks"/>
    <dgm:cxn modelId="{3901837B-E033-49B6-B1C8-D009683ED5F2}" type="presParOf" srcId="{CFE6F94F-1B6F-4419-8F39-D742B50B6022}" destId="{DCED864D-C41E-4A22-8854-6E971547F416}" srcOrd="1" destOrd="0" presId="urn:microsoft.com/office/officeart/2008/layout/TitledPictureBlocks"/>
    <dgm:cxn modelId="{C277B315-A68B-4D98-B65A-16733F05060B}" type="presParOf" srcId="{CFE6F94F-1B6F-4419-8F39-D742B50B6022}" destId="{D8F5B567-D927-4639-98ED-1DAD51C8E73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1E91C-FFF2-4A79-A325-0E953BAC973B}">
      <dsp:nvSpPr>
        <dsp:cNvPr id="0" name=""/>
        <dsp:cNvSpPr/>
      </dsp:nvSpPr>
      <dsp:spPr>
        <a:xfrm>
          <a:off x="144421" y="529719"/>
          <a:ext cx="2424211" cy="205401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22FA5-2519-489A-9391-D08ACDA3806E}">
      <dsp:nvSpPr>
        <dsp:cNvPr id="0" name=""/>
        <dsp:cNvSpPr/>
      </dsp:nvSpPr>
      <dsp:spPr>
        <a:xfrm>
          <a:off x="1979623" y="628813"/>
          <a:ext cx="1700378" cy="17947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You must be 18 or over and a British citizen, or a citizen of a qualifying Commonwealth country.</a:t>
          </a:r>
        </a:p>
      </dsp:txBody>
      <dsp:txXfrm>
        <a:off x="2029425" y="678615"/>
        <a:ext cx="1600774" cy="1695171"/>
      </dsp:txXfrm>
    </dsp:sp>
    <dsp:sp modelId="{2BE16F2F-538E-4F2D-AD85-141A1767AFFC}">
      <dsp:nvSpPr>
        <dsp:cNvPr id="0" name=""/>
        <dsp:cNvSpPr/>
      </dsp:nvSpPr>
      <dsp:spPr>
        <a:xfrm>
          <a:off x="144421" y="119583"/>
          <a:ext cx="2424211" cy="353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UK Parliament Elections</a:t>
          </a:r>
        </a:p>
      </dsp:txBody>
      <dsp:txXfrm>
        <a:off x="144421" y="119583"/>
        <a:ext cx="2424211" cy="353694"/>
      </dsp:txXfrm>
    </dsp:sp>
    <dsp:sp modelId="{2E0F20C9-2A9E-44C2-8F02-604D6EF024F5}">
      <dsp:nvSpPr>
        <dsp:cNvPr id="0" name=""/>
        <dsp:cNvSpPr/>
      </dsp:nvSpPr>
      <dsp:spPr>
        <a:xfrm>
          <a:off x="4076381" y="492767"/>
          <a:ext cx="2424211" cy="205401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B875EA-D130-4FF6-82DD-472B140AF39A}">
      <dsp:nvSpPr>
        <dsp:cNvPr id="0" name=""/>
        <dsp:cNvSpPr/>
      </dsp:nvSpPr>
      <dsp:spPr>
        <a:xfrm>
          <a:off x="5919702" y="646059"/>
          <a:ext cx="1667754" cy="1705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You must be 16 or over and be resident in Scotland, no matter your nationality.</a:t>
          </a:r>
        </a:p>
      </dsp:txBody>
      <dsp:txXfrm>
        <a:off x="5968549" y="694906"/>
        <a:ext cx="1570060" cy="1608198"/>
      </dsp:txXfrm>
    </dsp:sp>
    <dsp:sp modelId="{55AB6781-C0BD-4783-A67A-10B55F8DA7C2}">
      <dsp:nvSpPr>
        <dsp:cNvPr id="0" name=""/>
        <dsp:cNvSpPr/>
      </dsp:nvSpPr>
      <dsp:spPr>
        <a:xfrm>
          <a:off x="4085617" y="101110"/>
          <a:ext cx="2424211" cy="353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Scottish Parliament Elections</a:t>
          </a:r>
        </a:p>
      </dsp:txBody>
      <dsp:txXfrm>
        <a:off x="4085617" y="101110"/>
        <a:ext cx="2424211" cy="353694"/>
      </dsp:txXfrm>
    </dsp:sp>
    <dsp:sp modelId="{DCED864D-C41E-4A22-8854-6E971547F416}">
      <dsp:nvSpPr>
        <dsp:cNvPr id="0" name=""/>
        <dsp:cNvSpPr/>
      </dsp:nvSpPr>
      <dsp:spPr>
        <a:xfrm>
          <a:off x="8072756" y="501866"/>
          <a:ext cx="2424211" cy="2054019"/>
        </a:xfrm>
        <a:prstGeom prst="rect">
          <a:avLst/>
        </a:prstGeom>
        <a:blipFill>
          <a:blip xmlns:r="http://schemas.openxmlformats.org/officeDocument/2006/relationships" r:embed="rId4"/>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F5B567-D927-4639-98ED-1DAD51C8E731}">
      <dsp:nvSpPr>
        <dsp:cNvPr id="0" name=""/>
        <dsp:cNvSpPr/>
      </dsp:nvSpPr>
      <dsp:spPr>
        <a:xfrm>
          <a:off x="9684786" y="652604"/>
          <a:ext cx="1703654" cy="16576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You must be 16 or over and be resident in Scotland, no matter your nationality.</a:t>
          </a:r>
        </a:p>
      </dsp:txBody>
      <dsp:txXfrm>
        <a:off x="9733338" y="701156"/>
        <a:ext cx="1606550" cy="1560584"/>
      </dsp:txXfrm>
    </dsp:sp>
    <dsp:sp modelId="{6B7A6C20-817D-4F30-82D4-01C6354317C1}">
      <dsp:nvSpPr>
        <dsp:cNvPr id="0" name=""/>
        <dsp:cNvSpPr/>
      </dsp:nvSpPr>
      <dsp:spPr>
        <a:xfrm>
          <a:off x="8068295" y="115449"/>
          <a:ext cx="2424211" cy="353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Local Council Elections</a:t>
          </a:r>
        </a:p>
      </dsp:txBody>
      <dsp:txXfrm>
        <a:off x="8068295" y="115449"/>
        <a:ext cx="2424211" cy="353694"/>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30805-EAFE-49A8-AA5F-F049545E86DE}" type="datetimeFigureOut">
              <a:rPr lang="en-GB" smtClean="0"/>
              <a:t>05/12/2025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A4264-3745-4017-B6BE-0D60AB36F04E}" type="slidenum">
              <a:rPr lang="en-GB" smtClean="0"/>
              <a:t>‹#›</a:t>
            </a:fld>
            <a:endParaRPr lang="en-GB"/>
          </a:p>
        </p:txBody>
      </p:sp>
    </p:spTree>
    <p:extLst>
      <p:ext uri="{BB962C8B-B14F-4D97-AF65-F5344CB8AC3E}">
        <p14:creationId xmlns:p14="http://schemas.microsoft.com/office/powerpoint/2010/main" val="416567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lectoralcommission.org.uk/resources/resources-young-people/who-responsible/local-councils/how-councillors-are-elected"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electoralcommission.org.uk/resources/resources-young-people/who-responsible/uk-parliament" TargetMode="External"/><Relationship Id="rId4" Type="http://schemas.openxmlformats.org/officeDocument/2006/relationships/hyperlink" Target="https://www.electoralcommission.org.uk/resources/resources-young-people/who-responsible/scottish-parlia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electoral registration presentation, prepared by the Electoral Registration Office for Clackmannanshire, Falkirk, and Stirling Councils. </a:t>
            </a:r>
            <a:br>
              <a:rPr lang="en-GB" dirty="0"/>
            </a:br>
            <a:br>
              <a:rPr lang="en-GB" dirty="0"/>
            </a:br>
            <a:r>
              <a:rPr lang="en-GB" dirty="0"/>
              <a:t>This presentation has been designed as an assembly or to be split into 3 parts at slides 11 and 23 and accompanying worksheets have been provided. </a:t>
            </a:r>
            <a:br>
              <a:rPr lang="en-GB" dirty="0"/>
            </a:br>
            <a:br>
              <a:rPr lang="en-GB" dirty="0"/>
            </a:br>
            <a:r>
              <a:rPr lang="en-GB" dirty="0"/>
              <a:t>Where further information may be needed, notes have been provided in the slideshow notes to assist with FAQs or give background information for educators. </a:t>
            </a:r>
            <a:br>
              <a:rPr lang="en-GB" dirty="0"/>
            </a:br>
            <a:br>
              <a:rPr lang="en-GB" dirty="0"/>
            </a:br>
            <a:r>
              <a:rPr lang="en-GB" dirty="0"/>
              <a:t>We hope you find this resource useful and would love to hear your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1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can be used for further discussion on the different types of elections and what Devolution means. Our MSYP consultation revealed that many young people are put off voting because they don’t understand the voting processes. </a:t>
            </a:r>
          </a:p>
          <a:p>
            <a:endParaRPr lang="en-GB" dirty="0"/>
          </a:p>
          <a:p>
            <a:r>
              <a:rPr lang="en-GB" dirty="0"/>
              <a:t>The Electoral Commission has some good short videos which explain the different elections and how they work here: </a:t>
            </a:r>
            <a:br>
              <a:rPr lang="en-GB" dirty="0"/>
            </a:br>
            <a:br>
              <a:rPr lang="en-GB" dirty="0"/>
            </a:br>
            <a:r>
              <a:rPr lang="en-GB" dirty="0"/>
              <a:t>Local Councils (single transferrable vote): </a:t>
            </a:r>
            <a:br>
              <a:rPr lang="en-GB" dirty="0"/>
            </a:br>
            <a:r>
              <a:rPr lang="en-US" dirty="0"/>
              <a:t>https://www.electoralcommission.org.uk/resources/resources-young-people/who-responsible/local-councils/how-councillors-are-elected</a:t>
            </a:r>
          </a:p>
          <a:p>
            <a:r>
              <a:rPr lang="en-US" dirty="0">
                <a:hlinkClick r:id="rId3"/>
              </a:rPr>
              <a:t>How </a:t>
            </a:r>
            <a:r>
              <a:rPr lang="en-US" dirty="0" err="1">
                <a:hlinkClick r:id="rId3"/>
              </a:rPr>
              <a:t>councillors</a:t>
            </a:r>
            <a:r>
              <a:rPr lang="en-US" dirty="0">
                <a:hlinkClick r:id="rId3"/>
              </a:rPr>
              <a:t> are elected | Electoral Commission</a:t>
            </a:r>
            <a:endParaRPr lang="en-US" dirty="0"/>
          </a:p>
          <a:p>
            <a:endParaRPr lang="en-US" dirty="0"/>
          </a:p>
          <a:p>
            <a:r>
              <a:rPr lang="en-US" dirty="0"/>
              <a:t>Scottish Parliamentary Elections (proportional representation):</a:t>
            </a:r>
          </a:p>
          <a:p>
            <a:r>
              <a:rPr lang="en-GB" dirty="0"/>
              <a:t>https://www.electoralcommission.org.uk/resources/resources-young-people/who-responsible/scottish-parliament</a:t>
            </a:r>
          </a:p>
          <a:p>
            <a:r>
              <a:rPr lang="en-GB" dirty="0">
                <a:hlinkClick r:id="rId4"/>
              </a:rPr>
              <a:t>Scottish Parliament | Electoral Commission</a:t>
            </a:r>
            <a:br>
              <a:rPr lang="en-US" dirty="0"/>
            </a:br>
            <a:endParaRPr lang="en-US" dirty="0"/>
          </a:p>
          <a:p>
            <a:r>
              <a:rPr lang="en-US" dirty="0"/>
              <a:t>UK Parliamentary Elections (first past the post):</a:t>
            </a:r>
            <a:br>
              <a:rPr lang="en-US" dirty="0"/>
            </a:br>
            <a:r>
              <a:rPr lang="en-GB" dirty="0"/>
              <a:t>https://www.electoralcommission.org.uk/resources/resources-young-people/who-responsible/uk-parliament</a:t>
            </a:r>
            <a:br>
              <a:rPr lang="en-GB" dirty="0"/>
            </a:br>
            <a:r>
              <a:rPr lang="en-GB" dirty="0">
                <a:hlinkClick r:id="rId5"/>
              </a:rPr>
              <a:t>UK Parliament | Electoral Commission</a:t>
            </a:r>
            <a:br>
              <a:rPr lang="en-US" dirty="0"/>
            </a:br>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072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issues might be: pollution and traffic from the city, roadworks, litter and graffiti in the parks, protests at the power station, small shops closing in favour of large retail parks/supermarkets, vandalism, sub-standard housing. </a:t>
            </a:r>
          </a:p>
          <a:p>
            <a:endParaRPr lang="en-GB" dirty="0"/>
          </a:p>
          <a:p>
            <a:r>
              <a:rPr lang="en-GB" dirty="0"/>
              <a:t>Some initiatives pictured are free bus travel, education, NHS, new social housing, investment in leisure (badminton courts), installation of EV charging stations, planting new trees by the riverbank, litter-picking. </a:t>
            </a:r>
          </a:p>
          <a:p>
            <a:endParaRPr lang="en-GB" dirty="0"/>
          </a:p>
          <a:p>
            <a:r>
              <a:rPr lang="en-GB" dirty="0"/>
              <a:t>The residents could volunteer to litter-pick or plant trees etc. They could write to their councillor or MP/MSP about an issue, they could sign a petition, join a protest, they could register to vote so that they can elect someone who represents their views.</a:t>
            </a:r>
          </a:p>
        </p:txBody>
      </p:sp>
      <p:sp>
        <p:nvSpPr>
          <p:cNvPr id="4" name="Slide Number Placeholder 3"/>
          <p:cNvSpPr>
            <a:spLocks noGrp="1"/>
          </p:cNvSpPr>
          <p:nvPr>
            <p:ph type="sldNum" sz="quarter" idx="5"/>
          </p:nvPr>
        </p:nvSpPr>
        <p:spPr/>
        <p:txBody>
          <a:bodyPr/>
          <a:lstStyle/>
          <a:p>
            <a:fld id="{C56A4264-3745-4017-B6BE-0D60AB36F04E}" type="slidenum">
              <a:rPr lang="en-GB" smtClean="0"/>
              <a:t>3</a:t>
            </a:fld>
            <a:endParaRPr lang="en-GB"/>
          </a:p>
        </p:txBody>
      </p:sp>
    </p:spTree>
    <p:extLst>
      <p:ext uri="{BB962C8B-B14F-4D97-AF65-F5344CB8AC3E}">
        <p14:creationId xmlns:p14="http://schemas.microsoft.com/office/powerpoint/2010/main" val="170248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gov.uk website gives the option to select “student” which means the person won’t be removed from their previous address if they provide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35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show a map of the UK with some details about imaginary pupils. A click will reveal an outline of the areas the person is eligible to vote in, and  an explanation will appear at the right-hand side. </a:t>
            </a:r>
            <a:br>
              <a:rPr lang="en-GB" dirty="0"/>
            </a:br>
            <a:br>
              <a:rPr lang="en-GB" dirty="0"/>
            </a:br>
            <a:r>
              <a:rPr lang="en-GB" dirty="0"/>
              <a:t>If they are eligible to vote in Scotland, it is outlined in blue, UK in orange, and if they can vote in all elections, it will show both outlines. </a:t>
            </a:r>
          </a:p>
          <a:p>
            <a:endParaRPr lang="en-GB" dirty="0"/>
          </a:p>
          <a:p>
            <a:r>
              <a:rPr lang="en-GB" dirty="0"/>
              <a:t>An accompanying worksheet has been provided if this is to be used as a class activity rather than an assembly. The example pupils and explanations are the same.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89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someone lives overseas, they must register as an “overseas elector” and will be invited regularly to renew this application. They are encouraged to set up an absent voting method, either by post or by proxy. They cannot vote in local council or Scottish Parliament elections.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714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12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en-GB"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en-US" noProof="0"/>
              <a:t>Click to edit Master title style</a:t>
            </a:r>
            <a:endParaRPr lang="en-GB" noProof="0"/>
          </a:p>
        </p:txBody>
      </p:sp>
    </p:spTree>
    <p:extLst>
      <p:ext uri="{BB962C8B-B14F-4D97-AF65-F5344CB8AC3E}">
        <p14:creationId xmlns:p14="http://schemas.microsoft.com/office/powerpoint/2010/main" val="243410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noProof="0">
              <a:solidFill>
                <a:schemeClr val="accent1"/>
              </a:solidFill>
            </a:endParaRP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rtl="0"/>
            <a:r>
              <a:rPr lang="en-US" noProof="0"/>
              <a:t>Click to edit Master subtitle style</a:t>
            </a:r>
            <a:endParaRPr lang="en-GB" noProof="0"/>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604848"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rtl="0">
              <a:lnSpc>
                <a:spcPts val="5000"/>
              </a:lnSpc>
            </a:pPr>
            <a:r>
              <a:rPr lang="en-GB" noProof="0"/>
              <a:t>Click to edit the title</a:t>
            </a:r>
          </a:p>
        </p:txBody>
      </p:sp>
    </p:spTree>
    <p:extLst>
      <p:ext uri="{BB962C8B-B14F-4D97-AF65-F5344CB8AC3E}">
        <p14:creationId xmlns:p14="http://schemas.microsoft.com/office/powerpoint/2010/main" val="422414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9C3581-88FF-4CB7-80D8-F6795890F7A0}"/>
              </a:ext>
            </a:extLst>
          </p:cNvPr>
          <p:cNvSpPr>
            <a:spLocks noGrp="1"/>
          </p:cNvSpPr>
          <p:nvPr>
            <p:ph type="title"/>
          </p:nvPr>
        </p:nvSpPr>
        <p:spPr>
          <a:xfrm>
            <a:off x="659175" y="559677"/>
            <a:ext cx="10862677" cy="446281"/>
          </a:xfrm>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en-GB" noProof="0" smtClean="0"/>
              <a:pPr/>
              <a:t>‹#›</a:t>
            </a:fld>
            <a:endParaRPr lang="en-GB" noProof="0"/>
          </a:p>
        </p:txBody>
      </p:sp>
      <p:sp>
        <p:nvSpPr>
          <p:cNvPr id="12" name="Text Placeholder 4">
            <a:extLst>
              <a:ext uri="{FF2B5EF4-FFF2-40B4-BE49-F238E27FC236}">
                <a16:creationId xmlns:a16="http://schemas.microsoft.com/office/drawing/2014/main" id="{04DE22DC-BFBD-44E8-ACA3-2FFC79B33E19}"/>
              </a:ext>
            </a:extLst>
          </p:cNvPr>
          <p:cNvSpPr>
            <a:spLocks noGrp="1"/>
          </p:cNvSpPr>
          <p:nvPr>
            <p:ph type="body" sz="quarter" idx="3" hasCustomPrompt="1"/>
          </p:nvPr>
        </p:nvSpPr>
        <p:spPr>
          <a:xfrm>
            <a:off x="6338664" y="1620001"/>
            <a:ext cx="5183188" cy="360000"/>
          </a:xfrm>
        </p:spPr>
        <p:txBody>
          <a:bodyPr vert="horz" lIns="0" tIns="0" rIns="0" bIns="0" rtlCol="0">
            <a:noAutofit/>
          </a:bodyPr>
          <a:lstStyle>
            <a:lvl1pPr marL="0" indent="0">
              <a:buNone/>
              <a:defRPr lang="en-US" b="1"/>
            </a:lvl1pPr>
          </a:lstStyle>
          <a:p>
            <a:pPr marL="263525" lvl="0" indent="-263525" rtl="0"/>
            <a:r>
              <a:rPr lang="en-GB" noProof="0"/>
              <a:t>Edit Master text styles</a:t>
            </a:r>
          </a:p>
        </p:txBody>
      </p:sp>
      <p:sp>
        <p:nvSpPr>
          <p:cNvPr id="16" name="Content Placeholder 5">
            <a:extLst>
              <a:ext uri="{FF2B5EF4-FFF2-40B4-BE49-F238E27FC236}">
                <a16:creationId xmlns:a16="http://schemas.microsoft.com/office/drawing/2014/main" id="{8B78DF41-83C0-402D-A6FA-65C0A1340BF2}"/>
              </a:ext>
            </a:extLst>
          </p:cNvPr>
          <p:cNvSpPr>
            <a:spLocks noGrp="1"/>
          </p:cNvSpPr>
          <p:nvPr>
            <p:ph sz="quarter" idx="4" hasCustomPrompt="1"/>
          </p:nvPr>
        </p:nvSpPr>
        <p:spPr>
          <a:xfrm>
            <a:off x="6338664" y="1980001"/>
            <a:ext cx="5183188"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7" name="Text Placeholder 2">
            <a:extLst>
              <a:ext uri="{FF2B5EF4-FFF2-40B4-BE49-F238E27FC236}">
                <a16:creationId xmlns:a16="http://schemas.microsoft.com/office/drawing/2014/main" id="{D24CA47E-E93D-4B88-8ED8-479E179E2160}"/>
              </a:ext>
            </a:extLst>
          </p:cNvPr>
          <p:cNvSpPr>
            <a:spLocks noGrp="1"/>
          </p:cNvSpPr>
          <p:nvPr>
            <p:ph type="body" idx="1" hasCustomPrompt="1"/>
          </p:nvPr>
        </p:nvSpPr>
        <p:spPr>
          <a:xfrm>
            <a:off x="659175" y="1681163"/>
            <a:ext cx="5157787" cy="298838"/>
          </a:xfrm>
        </p:spPr>
        <p:txBody>
          <a:bodyPr vert="horz" lIns="0" tIns="0" rIns="0" bIns="0" rtlCol="0">
            <a:noAutofit/>
          </a:bodyPr>
          <a:lstStyle>
            <a:lvl1pPr marL="0" indent="0">
              <a:buNone/>
              <a:defRPr lang="en-US" b="1"/>
            </a:lvl1pPr>
          </a:lstStyle>
          <a:p>
            <a:pPr marL="263525" lvl="0" indent="-263525" rtl="0"/>
            <a:r>
              <a:rPr lang="en-GB" noProof="0"/>
              <a:t>Edit Master text styles</a:t>
            </a:r>
          </a:p>
        </p:txBody>
      </p:sp>
      <p:sp>
        <p:nvSpPr>
          <p:cNvPr id="18" name="Content Placeholder 3">
            <a:extLst>
              <a:ext uri="{FF2B5EF4-FFF2-40B4-BE49-F238E27FC236}">
                <a16:creationId xmlns:a16="http://schemas.microsoft.com/office/drawing/2014/main" id="{82BAE2D3-BC98-4332-89BD-DAF0A9B0CF45}"/>
              </a:ext>
            </a:extLst>
          </p:cNvPr>
          <p:cNvSpPr>
            <a:spLocks noGrp="1"/>
          </p:cNvSpPr>
          <p:nvPr>
            <p:ph sz="half" idx="2" hasCustomPrompt="1"/>
          </p:nvPr>
        </p:nvSpPr>
        <p:spPr>
          <a:xfrm>
            <a:off x="659175" y="1980001"/>
            <a:ext cx="5157787"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142780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A7081-42C5-4F4E-8A26-E7788CCF4FE5}"/>
              </a:ext>
            </a:extLst>
          </p:cNvPr>
          <p:cNvSpPr>
            <a:spLocks noGrp="1"/>
          </p:cNvSpPr>
          <p:nvPr>
            <p:ph idx="1" hasCustomPrompt="1"/>
          </p:nvPr>
        </p:nvSpPr>
        <p:spPr>
          <a:xfrm>
            <a:off x="659175" y="1620000"/>
            <a:ext cx="10862678" cy="3932388"/>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0F222ADA-F642-4B0C-8E82-2232F9AAA0C0}"/>
              </a:ext>
            </a:extLst>
          </p:cNvPr>
          <p:cNvSpPr>
            <a:spLocks noGrp="1"/>
          </p:cNvSpPr>
          <p:nvPr>
            <p:ph type="ftr" sz="quarter" idx="13"/>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5C66BB82-F0DB-4692-B243-3FF97C328C51}"/>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5">
            <a:extLst>
              <a:ext uri="{FF2B5EF4-FFF2-40B4-BE49-F238E27FC236}">
                <a16:creationId xmlns:a16="http://schemas.microsoft.com/office/drawing/2014/main" id="{449250B9-5CE4-410F-BED3-0E76DFB878F4}"/>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3421519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620000"/>
            <a:ext cx="5148000" cy="4500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3852" y="1620000"/>
            <a:ext cx="5148000" cy="4500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itle 4">
            <a:extLst>
              <a:ext uri="{FF2B5EF4-FFF2-40B4-BE49-F238E27FC236}">
                <a16:creationId xmlns:a16="http://schemas.microsoft.com/office/drawing/2014/main" id="{D1F0ACB5-CFFF-46E7-91B8-955BE6D0A8CA}"/>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C2059544-E6F5-48F9-AF27-3F98FCD50668}"/>
              </a:ext>
            </a:extLst>
          </p:cNvPr>
          <p:cNvSpPr>
            <a:spLocks noGrp="1"/>
          </p:cNvSpPr>
          <p:nvPr>
            <p:ph type="ftr" sz="quarter" idx="13"/>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9870565E-B437-4A85-BDF7-2D484A322253}"/>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143419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8" name="Title 1">
            <a:extLst>
              <a:ext uri="{FF2B5EF4-FFF2-40B4-BE49-F238E27FC236}">
                <a16:creationId xmlns:a16="http://schemas.microsoft.com/office/drawing/2014/main" id="{87BFD01D-1D5A-46C6-890D-6A982C957AF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9" name="Text Placeholder 3">
            <a:extLst>
              <a:ext uri="{FF2B5EF4-FFF2-40B4-BE49-F238E27FC236}">
                <a16:creationId xmlns:a16="http://schemas.microsoft.com/office/drawing/2014/main" id="{4D7A7B44-0EE9-425C-A921-47E3D0C47775}"/>
              </a:ext>
            </a:extLst>
          </p:cNvPr>
          <p:cNvSpPr>
            <a:spLocks noGrp="1"/>
          </p:cNvSpPr>
          <p:nvPr>
            <p:ph type="body" sz="half" idx="2" hasCustomPrompt="1"/>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5" name="Content Placeholder 2">
            <a:extLst>
              <a:ext uri="{FF2B5EF4-FFF2-40B4-BE49-F238E27FC236}">
                <a16:creationId xmlns:a16="http://schemas.microsoft.com/office/drawing/2014/main" id="{3726228B-0CE6-4F89-8C5B-9F5C26D6F64A}"/>
              </a:ext>
            </a:extLst>
          </p:cNvPr>
          <p:cNvSpPr>
            <a:spLocks noGrp="1"/>
          </p:cNvSpPr>
          <p:nvPr>
            <p:ph idx="1" hasCustomPrompt="1"/>
          </p:nvPr>
        </p:nvSpPr>
        <p:spPr>
          <a:xfrm>
            <a:off x="5180012" y="457201"/>
            <a:ext cx="6172200" cy="5408612"/>
          </a:xfrm>
          <a:prstGeom prst="roundRect">
            <a:avLst>
              <a:gd name="adj" fmla="val 2093"/>
            </a:avLst>
          </a:prstGeom>
          <a:solidFill>
            <a:schemeClr val="bg1">
              <a:lumMod val="95000"/>
            </a:schemeClr>
          </a:solidFill>
          <a:ln cap="rnd">
            <a:noFill/>
          </a:ln>
          <a:effectLst>
            <a:outerShdw blurRad="50800" dist="38100" dir="2700000" algn="tl" rotWithShape="0">
              <a:prstClr val="black">
                <a:alpha val="40000"/>
              </a:prstClr>
            </a:outerShdw>
          </a:effectLst>
        </p:spPr>
        <p:txBody>
          <a:bodyPr vert="horz" lIns="182880" tIns="182880" rIns="182880" bIns="182880" rtlCol="0">
            <a:noAutofit/>
          </a:bodyPr>
          <a:lstStyle>
            <a:lvl1pPr>
              <a:defRPr lang="en-US" sz="2800"/>
            </a:lvl1pPr>
            <a:lvl2pPr>
              <a:defRPr lang="en-US" sz="2400"/>
            </a:lvl2pPr>
            <a:lvl3pPr>
              <a:defRPr lang="en-US" sz="2000"/>
            </a:lvl3pPr>
            <a:lvl4pPr>
              <a:defRPr lang="en-US" sz="1800"/>
            </a:lvl4pPr>
            <a:lvl5pPr>
              <a:defRPr lang="en-US" sz="18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23325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6A500BA0-B4DD-4EC6-9AD5-27213FD28DD5}"/>
              </a:ext>
            </a:extLst>
          </p:cNvPr>
          <p:cNvSpPr>
            <a:spLocks noGrp="1"/>
          </p:cNvSpPr>
          <p:nvPr>
            <p:ph type="pic" idx="1"/>
          </p:nvPr>
        </p:nvSpPr>
        <p:spPr>
          <a:xfrm rot="240000">
            <a:off x="5183188" y="987425"/>
            <a:ext cx="6172200" cy="4873625"/>
          </a:xfrm>
          <a:prstGeom prst="roundRect">
            <a:avLst>
              <a:gd name="adj" fmla="val 2434"/>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ctr" anchorCtr="0" forceAA="0" compatLnSpc="1">
            <a:prstTxWarp prst="textNoShape">
              <a:avLst/>
            </a:prstTxWarp>
            <a:noAutofit/>
          </a:bodyPr>
          <a:lstStyle>
            <a:lvl1pPr>
              <a:defRPr lang="en-US"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buNone/>
            </a:pPr>
            <a:r>
              <a:rPr lang="en-US" noProof="0"/>
              <a:t>Click icon to add picture</a:t>
            </a:r>
            <a:endParaRPr lang="en-GB" noProof="0"/>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1">
            <a:extLst>
              <a:ext uri="{FF2B5EF4-FFF2-40B4-BE49-F238E27FC236}">
                <a16:creationId xmlns:a16="http://schemas.microsoft.com/office/drawing/2014/main" id="{BECFB433-19A9-401B-B96F-E5C603D007C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7" name="Text Placeholder 3">
            <a:extLst>
              <a:ext uri="{FF2B5EF4-FFF2-40B4-BE49-F238E27FC236}">
                <a16:creationId xmlns:a16="http://schemas.microsoft.com/office/drawing/2014/main" id="{208A626A-72C6-4FFB-BD49-57B32894302B}"/>
              </a:ext>
            </a:extLst>
          </p:cNvPr>
          <p:cNvSpPr>
            <a:spLocks noGrp="1"/>
          </p:cNvSpPr>
          <p:nvPr>
            <p:ph type="body" sz="half" idx="2" hasCustomPrompt="1"/>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Tree>
    <p:extLst>
      <p:ext uri="{BB962C8B-B14F-4D97-AF65-F5344CB8AC3E}">
        <p14:creationId xmlns:p14="http://schemas.microsoft.com/office/powerpoint/2010/main" val="268240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Footer Placeholder 2">
            <a:extLst>
              <a:ext uri="{FF2B5EF4-FFF2-40B4-BE49-F238E27FC236}">
                <a16:creationId xmlns:a16="http://schemas.microsoft.com/office/drawing/2014/main" id="{2342C0C6-4CB5-4665-8690-7C84074CD8E3}"/>
              </a:ext>
            </a:extLst>
          </p:cNvPr>
          <p:cNvSpPr>
            <a:spLocks noGrp="1"/>
          </p:cNvSpPr>
          <p:nvPr>
            <p:ph type="ftr" sz="quarter" idx="13"/>
          </p:nvPr>
        </p:nvSpPr>
        <p:spPr/>
        <p:txBody>
          <a:bodyPr rtlCol="0"/>
          <a:lstStyle/>
          <a:p>
            <a:pPr rtl="0"/>
            <a:r>
              <a:rPr lang="en-GB" noProof="0"/>
              <a:t>Insert a Footer</a:t>
            </a:r>
          </a:p>
        </p:txBody>
      </p:sp>
      <p:sp>
        <p:nvSpPr>
          <p:cNvPr id="4" name="Slide Number Placeholder 3">
            <a:extLst>
              <a:ext uri="{FF2B5EF4-FFF2-40B4-BE49-F238E27FC236}">
                <a16:creationId xmlns:a16="http://schemas.microsoft.com/office/drawing/2014/main" id="{DD5F2B27-F531-4FBF-A3BD-CFDF42639B22}"/>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1527740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D13AF2-9CA2-4C53-80E8-FAB678700D39}"/>
              </a:ext>
            </a:extLst>
          </p:cNvPr>
          <p:cNvSpPr>
            <a:spLocks noGrp="1"/>
          </p:cNvSpPr>
          <p:nvPr>
            <p:ph type="ftr" sz="quarter" idx="10"/>
          </p:nvPr>
        </p:nvSpPr>
        <p:spPr/>
        <p:txBody>
          <a:bodyPr rtlCol="0"/>
          <a:lstStyle/>
          <a:p>
            <a:pPr rtl="0"/>
            <a:r>
              <a:rPr lang="en-GB" noProof="0"/>
              <a:t>Insert a Footer</a:t>
            </a:r>
          </a:p>
        </p:txBody>
      </p:sp>
      <p:sp>
        <p:nvSpPr>
          <p:cNvPr id="3" name="Slide Number Placeholder 2">
            <a:extLst>
              <a:ext uri="{FF2B5EF4-FFF2-40B4-BE49-F238E27FC236}">
                <a16:creationId xmlns:a16="http://schemas.microsoft.com/office/drawing/2014/main" id="{33B5FD8C-1D0F-41BE-9B9C-587153A50952}"/>
              </a:ext>
            </a:extLst>
          </p:cNvPr>
          <p:cNvSpPr>
            <a:spLocks noGrp="1"/>
          </p:cNvSpPr>
          <p:nvPr>
            <p:ph type="sldNum" sz="quarter" idx="11"/>
          </p:nvPr>
        </p:nvSpPr>
        <p:spPr/>
        <p:txBody>
          <a:bodyPr rtlCol="0"/>
          <a:lstStyle>
            <a:lvl1pPr algn="ctr">
              <a:defRPr/>
            </a:lvl1pPr>
          </a:lstStyle>
          <a:p>
            <a:pPr rtl="0"/>
            <a:fld id="{058DB212-BFA2-403F-85EF-DFD3FF6D973A}" type="slidenum">
              <a:rPr lang="en-GB" noProof="0" smtClean="0"/>
              <a:pPr/>
              <a:t>‹#›</a:t>
            </a:fld>
            <a:endParaRPr lang="en-GB" noProof="0"/>
          </a:p>
        </p:txBody>
      </p:sp>
    </p:spTree>
    <p:extLst>
      <p:ext uri="{BB962C8B-B14F-4D97-AF65-F5344CB8AC3E}">
        <p14:creationId xmlns:p14="http://schemas.microsoft.com/office/powerpoint/2010/main" val="166315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BD1CB6-3872-4EBF-9766-BCA5CBD4C984}"/>
              </a:ext>
            </a:extLst>
          </p:cNvPr>
          <p:cNvSpPr/>
          <p:nvPr userDrawn="1"/>
        </p:nvSpPr>
        <p:spPr>
          <a:xfrm>
            <a:off x="299313" y="272309"/>
            <a:ext cx="6465202"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noProof="0" dirty="0">
              <a:solidFill>
                <a:schemeClr val="accent1"/>
              </a:solidFill>
            </a:endParaRPr>
          </a:p>
        </p:txBody>
      </p:sp>
      <p:sp>
        <p:nvSpPr>
          <p:cNvPr id="9" name="Picture Placeholder 9">
            <a:extLst>
              <a:ext uri="{FF2B5EF4-FFF2-40B4-BE49-F238E27FC236}">
                <a16:creationId xmlns:a16="http://schemas.microsoft.com/office/drawing/2014/main" id="{3F41E444-1F38-4D21-BAE3-53F28EBD4D06}"/>
              </a:ext>
            </a:extLst>
          </p:cNvPr>
          <p:cNvSpPr>
            <a:spLocks noGrp="1"/>
          </p:cNvSpPr>
          <p:nvPr>
            <p:ph type="pic" sz="quarter" idx="12" hasCustomPrompt="1"/>
          </p:nvPr>
        </p:nvSpPr>
        <p:spPr>
          <a:xfrm rot="225446">
            <a:off x="6604396" y="788178"/>
            <a:ext cx="4607127" cy="4820364"/>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endParaRPr lang="en-GB" noProof="0" dirty="0"/>
          </a:p>
        </p:txBody>
      </p:sp>
      <p:sp>
        <p:nvSpPr>
          <p:cNvPr id="4" name="Footer Placeholder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en-GB" noProof="0"/>
              <a:t>Insert a Footer</a:t>
            </a:r>
            <a:endParaRPr lang="en-GB" noProof="0" dirty="0"/>
          </a:p>
        </p:txBody>
      </p:sp>
      <p:sp>
        <p:nvSpPr>
          <p:cNvPr id="5" name="Slide Number Placeholder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en-GB" noProof="0" smtClean="0"/>
              <a:pPr/>
              <a:t>‹#›</a:t>
            </a:fld>
            <a:endParaRPr lang="en-GB" noProof="0" dirty="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483" y="2057380"/>
            <a:ext cx="5198117"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600" spc="-300" dirty="0">
                <a:solidFill>
                  <a:schemeClr val="tx1"/>
                </a:solidFill>
              </a:defRPr>
            </a:lvl1pPr>
          </a:lstStyle>
          <a:p>
            <a:pPr lvl="0" rtl="0">
              <a:lnSpc>
                <a:spcPts val="5000"/>
              </a:lnSpc>
            </a:pPr>
            <a:r>
              <a:rPr lang="en-GB" noProof="0"/>
              <a:t>Click to edit the title</a:t>
            </a:r>
            <a:endParaRPr lang="en-GB" noProof="0" dirty="0"/>
          </a:p>
        </p:txBody>
      </p:sp>
      <p:sp>
        <p:nvSpPr>
          <p:cNvPr id="8" name="Subtitle 4">
            <a:extLst>
              <a:ext uri="{FF2B5EF4-FFF2-40B4-BE49-F238E27FC236}">
                <a16:creationId xmlns:a16="http://schemas.microsoft.com/office/drawing/2014/main" id="{A0E7B487-9930-4951-BC4D-BBC8DF9B09ED}"/>
              </a:ext>
              <a:ext uri="{C183D7F6-B498-43B3-948B-1728B52AA6E4}">
                <adec:decorative xmlns:adec="http://schemas.microsoft.com/office/drawing/2017/decorative" val="1"/>
              </a:ext>
            </a:extLst>
          </p:cNvPr>
          <p:cNvSpPr txBox="1">
            <a:spLocks/>
          </p:cNvSpPr>
          <p:nvPr userDrawn="1"/>
        </p:nvSpPr>
        <p:spPr>
          <a:xfrm>
            <a:off x="1112485" y="3632265"/>
            <a:ext cx="3598000"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defTabSz="914400" rtl="0" eaLnBrk="1" latinLnBrk="0" hangingPunct="1">
              <a:lnSpc>
                <a:spcPct val="90000"/>
              </a:lnSpc>
              <a:spcBef>
                <a:spcPts val="1000"/>
              </a:spcBef>
              <a:buFont typeface="Arial" panose="020B0604020202020204" pitchFamily="34" charset="0"/>
              <a:buNone/>
              <a:defRPr lang="en-ZA" sz="2400" kern="1200" dirty="0">
                <a:solidFill>
                  <a:schemeClr val="bg1"/>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en-GB" noProof="1"/>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1112485" y="3632265"/>
            <a:ext cx="3598000" cy="1233073"/>
          </a:xfrm>
          <a:prstGeom prst="roundRect">
            <a:avLst>
              <a:gd name="adj" fmla="val 6368"/>
            </a:avLst>
          </a:prstGeom>
          <a:noFill/>
          <a:ln>
            <a:noFill/>
          </a:ln>
          <a:scene3d>
            <a:camera prst="isometricOffAxis1Right"/>
            <a:lightRig rig="flat" dir="t"/>
          </a:scene3d>
          <a:sp3d extrusionH="247650"/>
        </p:spPr>
        <p:txBody>
          <a:bodyPr vert="horz" lIns="180000" tIns="180000" rIns="0" bIns="0" rtlCol="0">
            <a:noAutofit/>
            <a:sp3d prstMaterial="powder"/>
          </a:bodyPr>
          <a:lstStyle>
            <a:lvl1pPr marL="0" indent="0" algn="l">
              <a:buNone/>
              <a:defRPr lang="en-ZA" sz="2400" dirty="0">
                <a:solidFill>
                  <a:schemeClr val="bg1"/>
                </a:solidFill>
              </a:defRPr>
            </a:lvl1pPr>
          </a:lstStyle>
          <a:p>
            <a:pPr marL="263525" lvl="0" indent="-263525" rtl="0"/>
            <a:r>
              <a:rPr lang="en-US" noProof="0" dirty="0"/>
              <a:t>Click to edit Master subtitle style</a:t>
            </a:r>
            <a:endParaRPr lang="en-GB" noProof="0" dirty="0"/>
          </a:p>
        </p:txBody>
      </p:sp>
    </p:spTree>
    <p:extLst>
      <p:ext uri="{BB962C8B-B14F-4D97-AF65-F5344CB8AC3E}">
        <p14:creationId xmlns:p14="http://schemas.microsoft.com/office/powerpoint/2010/main" val="224152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620000"/>
            <a:ext cx="5148000" cy="435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dirty="0"/>
          </a:p>
        </p:txBody>
      </p:sp>
      <p:sp>
        <p:nvSpPr>
          <p:cNvPr id="7" name="Title 6">
            <a:extLst>
              <a:ext uri="{FF2B5EF4-FFF2-40B4-BE49-F238E27FC236}">
                <a16:creationId xmlns:a16="http://schemas.microsoft.com/office/drawing/2014/main" id="{D903EF97-5A7B-4D21-A014-2B8E53B477DB}"/>
              </a:ext>
            </a:extLst>
          </p:cNvPr>
          <p:cNvSpPr>
            <a:spLocks noGrp="1"/>
          </p:cNvSpPr>
          <p:nvPr>
            <p:ph type="title"/>
          </p:nvPr>
        </p:nvSpPr>
        <p:spPr/>
        <p:txBody>
          <a:bodyPr rtlCol="0"/>
          <a:lstStyle/>
          <a:p>
            <a:pPr rtl="0"/>
            <a:r>
              <a:rPr lang="en-US" noProof="0"/>
              <a:t>Click to edit Master title style</a:t>
            </a:r>
            <a:endParaRPr lang="en-GB" noProof="0"/>
          </a:p>
        </p:txBody>
      </p:sp>
      <p:sp>
        <p:nvSpPr>
          <p:cNvPr id="11" name="Subtitle">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
        <p:nvSpPr>
          <p:cNvPr id="12" name="Picture Placeholder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2497" y="1447602"/>
            <a:ext cx="46071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Tree>
    <p:extLst>
      <p:ext uri="{BB962C8B-B14F-4D97-AF65-F5344CB8AC3E}">
        <p14:creationId xmlns:p14="http://schemas.microsoft.com/office/powerpoint/2010/main" val="403255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373852" y="1620000"/>
            <a:ext cx="5148000" cy="435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63DB24F2-8611-4CED-82E6-B39DDE5F317D}"/>
              </a:ext>
            </a:extLst>
          </p:cNvPr>
          <p:cNvSpPr>
            <a:spLocks noGrp="1"/>
          </p:cNvSpPr>
          <p:nvPr>
            <p:ph type="ftr" sz="quarter" idx="14"/>
          </p:nvPr>
        </p:nvSpPr>
        <p:spPr/>
        <p:txBody>
          <a:bodyPr rtlCol="0"/>
          <a:lstStyle/>
          <a:p>
            <a:pPr rtl="0"/>
            <a:r>
              <a:rPr lang="en-GB" noProof="0"/>
              <a:t>Insert a Footer</a:t>
            </a:r>
          </a:p>
        </p:txBody>
      </p:sp>
      <p:sp>
        <p:nvSpPr>
          <p:cNvPr id="5" name="Slide Number Placeholder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rtlCol="0"/>
          <a:lstStyle>
            <a:lvl1pPr algn="ctr">
              <a:defRPr/>
            </a:lvl1pPr>
          </a:lstStyle>
          <a:p>
            <a:pPr rtl="0"/>
            <a:fld id="{058DB212-BFA2-403F-85EF-DFD3FF6D973A}" type="slidenum">
              <a:rPr lang="en-GB" noProof="0" smtClean="0"/>
              <a:pPr/>
              <a:t>‹#›</a:t>
            </a:fld>
            <a:endParaRPr lang="en-GB" noProof="0"/>
          </a:p>
        </p:txBody>
      </p:sp>
      <p:sp>
        <p:nvSpPr>
          <p:cNvPr id="7" name="Title 6">
            <a:extLst>
              <a:ext uri="{FF2B5EF4-FFF2-40B4-BE49-F238E27FC236}">
                <a16:creationId xmlns:a16="http://schemas.microsoft.com/office/drawing/2014/main" id="{07B594B1-88C5-456F-90A0-0086239D871A}"/>
              </a:ext>
            </a:extLst>
          </p:cNvPr>
          <p:cNvSpPr>
            <a:spLocks noGrp="1"/>
          </p:cNvSpPr>
          <p:nvPr>
            <p:ph type="title"/>
          </p:nvPr>
        </p:nvSpPr>
        <p:spPr/>
        <p:txBody>
          <a:bodyPr rtlCol="0"/>
          <a:lstStyle/>
          <a:p>
            <a:pPr rtl="0"/>
            <a:r>
              <a:rPr lang="en-US" noProof="0"/>
              <a:t>Click to edit Master title style</a:t>
            </a:r>
            <a:endParaRPr lang="en-GB" noProof="0"/>
          </a:p>
        </p:txBody>
      </p:sp>
      <p:sp>
        <p:nvSpPr>
          <p:cNvPr id="11" name="Subtitle">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
        <p:nvSpPr>
          <p:cNvPr id="12" name="Picture Placeholder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5176" y="1653000"/>
            <a:ext cx="4188297"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Tree>
    <p:extLst>
      <p:ext uri="{BB962C8B-B14F-4D97-AF65-F5344CB8AC3E}">
        <p14:creationId xmlns:p14="http://schemas.microsoft.com/office/powerpoint/2010/main" val="51781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3" name="Left Col">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175" y="1980000"/>
            <a:ext cx="5148000"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659175" y="1620000"/>
            <a:ext cx="5148000" cy="360000"/>
          </a:xfrm>
        </p:spPr>
        <p:txBody>
          <a:bodyPr rtlCol="0"/>
          <a:lstStyle>
            <a:lvl1pPr marL="0" indent="0">
              <a:buNone/>
              <a:defRPr b="1"/>
            </a:lvl1pPr>
          </a:lstStyle>
          <a:p>
            <a:pPr lvl="0" rtl="0"/>
            <a:r>
              <a:rPr lang="en-GB"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3852" y="1980000"/>
            <a:ext cx="5148000" cy="3996000"/>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373852" y="1620000"/>
            <a:ext cx="5148000" cy="360000"/>
          </a:xfrm>
        </p:spPr>
        <p:txBody>
          <a:bodyPr rtlCol="0"/>
          <a:lstStyle>
            <a:lvl1pPr marL="0" indent="0">
              <a:buNone/>
              <a:defRPr b="1"/>
            </a:lvl1pPr>
          </a:lstStyle>
          <a:p>
            <a:pPr lvl="0" rtl="0"/>
            <a:r>
              <a:rPr lang="en-GB" noProof="0"/>
              <a:t>Compare B</a:t>
            </a:r>
          </a:p>
        </p:txBody>
      </p:sp>
      <p:sp>
        <p:nvSpPr>
          <p:cNvPr id="5" name="Title 4">
            <a:extLst>
              <a:ext uri="{FF2B5EF4-FFF2-40B4-BE49-F238E27FC236}">
                <a16:creationId xmlns:a16="http://schemas.microsoft.com/office/drawing/2014/main" id="{329C3581-88FF-4CB7-80D8-F6795890F7A0}"/>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en-GB" noProof="0"/>
              <a:t>Insert a Footer</a:t>
            </a:r>
          </a:p>
        </p:txBody>
      </p:sp>
      <p:sp>
        <p:nvSpPr>
          <p:cNvPr id="7" name="Slide Number Placeholder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en-GB" noProof="0" smtClean="0"/>
              <a:pPr/>
              <a:t>‹#›</a:t>
            </a:fld>
            <a:endParaRPr lang="en-GB" noProof="0"/>
          </a:p>
        </p:txBody>
      </p:sp>
      <p:sp>
        <p:nvSpPr>
          <p:cNvPr id="14" name="Subtitle">
            <a:extLst>
              <a:ext uri="{FF2B5EF4-FFF2-40B4-BE49-F238E27FC236}">
                <a16:creationId xmlns:a16="http://schemas.microsoft.com/office/drawing/2014/main" id="{562C7CD9-CB55-4F70-A744-4CE7E989B7D6}"/>
              </a:ext>
            </a:extLst>
          </p:cNvPr>
          <p:cNvSpPr>
            <a:spLocks noGrp="1"/>
          </p:cNvSpPr>
          <p:nvPr>
            <p:ph type="body" sz="quarter" idx="17" hasCustomPrompt="1"/>
          </p:nvPr>
        </p:nvSpPr>
        <p:spPr>
          <a:xfrm>
            <a:off x="659175" y="1080000"/>
            <a:ext cx="10862677" cy="360362"/>
          </a:xfrm>
        </p:spPr>
        <p:txBody>
          <a:bodyPr rtlCol="0"/>
          <a:lstStyle>
            <a:lvl1pPr marL="0" indent="0">
              <a:buNone/>
              <a:defRPr sz="2100" b="1"/>
            </a:lvl1pPr>
          </a:lstStyle>
          <a:p>
            <a:pPr lvl="0" rtl="0"/>
            <a:r>
              <a:rPr lang="en-GB" noProof="0"/>
              <a:t>Subtitle</a:t>
            </a:r>
          </a:p>
        </p:txBody>
      </p:sp>
    </p:spTree>
    <p:extLst>
      <p:ext uri="{BB962C8B-B14F-4D97-AF65-F5344CB8AC3E}">
        <p14:creationId xmlns:p14="http://schemas.microsoft.com/office/powerpoint/2010/main" val="208633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945" y="272371"/>
            <a:ext cx="11587723"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10" name="Caption">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Footer Placeholder 1">
            <a:extLst>
              <a:ext uri="{FF2B5EF4-FFF2-40B4-BE49-F238E27FC236}">
                <a16:creationId xmlns:a16="http://schemas.microsoft.com/office/drawing/2014/main" id="{066C7D9D-14F8-439B-BF3A-4FD92655ED65}"/>
              </a:ext>
            </a:extLst>
          </p:cNvPr>
          <p:cNvSpPr>
            <a:spLocks noGrp="1"/>
          </p:cNvSpPr>
          <p:nvPr>
            <p:ph type="ftr" sz="quarter" idx="16"/>
          </p:nvPr>
        </p:nvSpPr>
        <p:spPr/>
        <p:txBody>
          <a:bodyPr rtlCol="0"/>
          <a:lstStyle/>
          <a:p>
            <a:pPr rtl="0"/>
            <a:r>
              <a:rPr lang="en-GB" noProof="0"/>
              <a:t>Insert a Footer</a:t>
            </a:r>
          </a:p>
        </p:txBody>
      </p:sp>
      <p:sp>
        <p:nvSpPr>
          <p:cNvPr id="3" name="Slide Number Placeholder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rtlCol="0"/>
          <a:lstStyle>
            <a:lvl1pPr algn="ctr">
              <a:defRPr/>
            </a:lvl1pPr>
          </a:lstStyle>
          <a:p>
            <a:pPr rtl="0"/>
            <a:fld id="{058DB212-BFA2-403F-85EF-DFD3FF6D973A}" type="slidenum">
              <a:rPr lang="en-GB" noProof="0" smtClean="0"/>
              <a:pPr/>
              <a:t>‹#›</a:t>
            </a:fld>
            <a:endParaRPr lang="en-GB" noProof="0"/>
          </a:p>
        </p:txBody>
      </p:sp>
      <p:sp>
        <p:nvSpPr>
          <p:cNvPr id="4" name="Title 3">
            <a:extLst>
              <a:ext uri="{FF2B5EF4-FFF2-40B4-BE49-F238E27FC236}">
                <a16:creationId xmlns:a16="http://schemas.microsoft.com/office/drawing/2014/main" id="{0618DE12-A339-47CE-B9C6-FC45309B205B}"/>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2717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302400" y="273600"/>
            <a:ext cx="11588400" cy="5857200"/>
          </a:xfrm>
          <a:pattFill prst="dkUpDiag">
            <a:fgClr>
              <a:schemeClr val="bg1">
                <a:lumMod val="85000"/>
              </a:schemeClr>
            </a:fgClr>
            <a:bgClr>
              <a:schemeClr val="bg1">
                <a:lumMod val="95000"/>
              </a:schemeClr>
            </a:bgClr>
          </a:patt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en-GB" noProof="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en-GB" noProof="0"/>
              <a:t>Place your Image Caption Here</a:t>
            </a:r>
          </a:p>
        </p:txBody>
      </p:sp>
      <p:sp>
        <p:nvSpPr>
          <p:cNvPr id="2" name="Footer Placeholder 1">
            <a:extLst>
              <a:ext uri="{FF2B5EF4-FFF2-40B4-BE49-F238E27FC236}">
                <a16:creationId xmlns:a16="http://schemas.microsoft.com/office/drawing/2014/main" id="{6B2CB348-8257-4D28-BE24-32B39A1B7D07}"/>
              </a:ext>
            </a:extLst>
          </p:cNvPr>
          <p:cNvSpPr>
            <a:spLocks noGrp="1"/>
          </p:cNvSpPr>
          <p:nvPr>
            <p:ph type="ftr" sz="quarter" idx="16"/>
          </p:nvPr>
        </p:nvSpPr>
        <p:spPr/>
        <p:txBody>
          <a:bodyPr rtlCol="0"/>
          <a:lstStyle/>
          <a:p>
            <a:pPr rtl="0"/>
            <a:r>
              <a:rPr lang="en-GB" noProof="0"/>
              <a:t>Insert a Footer</a:t>
            </a:r>
          </a:p>
        </p:txBody>
      </p:sp>
      <p:sp>
        <p:nvSpPr>
          <p:cNvPr id="4" name="Slide Number Placeholder 3">
            <a:extLst>
              <a:ext uri="{FF2B5EF4-FFF2-40B4-BE49-F238E27FC236}">
                <a16:creationId xmlns:a16="http://schemas.microsoft.com/office/drawing/2014/main" id="{FAE8A99D-8979-4FE1-BF8C-295F11174C16}"/>
              </a:ext>
            </a:extLst>
          </p:cNvPr>
          <p:cNvSpPr>
            <a:spLocks noGrp="1"/>
          </p:cNvSpPr>
          <p:nvPr>
            <p:ph type="sldNum" sz="quarter" idx="17"/>
          </p:nvPr>
        </p:nvSpPr>
        <p:spPr/>
        <p:txBody>
          <a:bodyPr rtlCol="0"/>
          <a:lstStyle>
            <a:lvl1pPr algn="ctr">
              <a:defRPr/>
            </a:lvl1pPr>
          </a:lstStyle>
          <a:p>
            <a:pPr rtl="0"/>
            <a:fld id="{058DB212-BFA2-403F-85EF-DFD3FF6D973A}" type="slidenum">
              <a:rPr lang="en-GB" noProof="0" smtClean="0"/>
              <a:pPr/>
              <a:t>‹#›</a:t>
            </a:fld>
            <a:endParaRPr lang="en-GB" noProof="0"/>
          </a:p>
        </p:txBody>
      </p:sp>
      <p:sp>
        <p:nvSpPr>
          <p:cNvPr id="6" name="Title 5">
            <a:extLst>
              <a:ext uri="{FF2B5EF4-FFF2-40B4-BE49-F238E27FC236}">
                <a16:creationId xmlns:a16="http://schemas.microsoft.com/office/drawing/2014/main" id="{77C18D6B-CE70-4DA0-9030-0A2B9A3B3B30}"/>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329268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245006" y="213496"/>
            <a:ext cx="11703600"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en-GB" noProof="0"/>
              <a:t>Insert or Drag and Drop your Image</a:t>
            </a:r>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331731" y="3817743"/>
            <a:ext cx="3253153" cy="1543717"/>
          </a:xfrm>
          <a:prstGeom prst="roundRect">
            <a:avLst>
              <a:gd name="adj" fmla="val 4701"/>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marL="263525" lvl="0" indent="-263525" rtl="0"/>
            <a:r>
              <a:rPr lang="en-GB" noProof="0"/>
              <a:t>Name</a:t>
            </a:r>
          </a:p>
        </p:txBody>
      </p:sp>
      <p:sp>
        <p:nvSpPr>
          <p:cNvPr id="6" name="Freeform: Shape 5">
            <a:extLst>
              <a:ext uri="{FF2B5EF4-FFF2-40B4-BE49-F238E27FC236}">
                <a16:creationId xmlns:a16="http://schemas.microsoft.com/office/drawing/2014/main" id="{F4B21DA0-507D-4272-B364-60352FA5AE0D}"/>
              </a:ext>
            </a:extLst>
          </p:cNvPr>
          <p:cNvSpPr/>
          <p:nvPr userDrawn="1"/>
        </p:nvSpPr>
        <p:spPr>
          <a:xfrm>
            <a:off x="571500" y="6286500"/>
            <a:ext cx="1562100" cy="572206"/>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C739FA77-7C02-48DF-9C68-79BA2D1A13CE}"/>
              </a:ext>
            </a:extLst>
          </p:cNvPr>
          <p:cNvSpPr>
            <a:spLocks noGrp="1"/>
          </p:cNvSpPr>
          <p:nvPr>
            <p:ph type="body" sz="quarter" idx="11" hasCustomPrompt="1"/>
          </p:nvPr>
        </p:nvSpPr>
        <p:spPr>
          <a:xfrm>
            <a:off x="1332097" y="4371921"/>
            <a:ext cx="3252787" cy="782252"/>
          </a:xfrm>
          <a:noFill/>
          <a:scene3d>
            <a:camera prst="isometricOffAxis1Right"/>
            <a:lightRig rig="flat" dir="t"/>
          </a:scene3d>
          <a:sp3d>
            <a:extrusionClr>
              <a:schemeClr val="bg1"/>
            </a:extrusionClr>
          </a:sp3d>
        </p:spPr>
        <p:txBody>
          <a:bodyPr vert="horz" lIns="180000" tIns="180000" rIns="0" bIns="0" rtlCol="0">
            <a:noAutofit/>
            <a:sp3d prstMaterial="powder"/>
          </a:bodyPr>
          <a:lstStyle>
            <a:lvl1pPr marL="0" indent="0">
              <a:buNone/>
              <a:defRPr lang="en-ZA" sz="1400" dirty="0">
                <a:solidFill>
                  <a:schemeClr val="bg1"/>
                </a:solidFill>
              </a:defRPr>
            </a:lvl1pPr>
          </a:lstStyle>
          <a:p>
            <a:pPr marL="263525" lvl="0" indent="-263525" rtl="0"/>
            <a:r>
              <a:rPr lang="en-GB" noProof="0"/>
              <a:t>Contact Number or Email</a:t>
            </a:r>
          </a:p>
        </p:txBody>
      </p:sp>
      <p:sp>
        <p:nvSpPr>
          <p:cNvPr id="2" name="Title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1104900" y="2659773"/>
            <a:ext cx="3717377" cy="1543717"/>
          </a:xfrm>
          <a:prstGeom prst="roundRect">
            <a:avLst>
              <a:gd name="adj" fmla="val 1885"/>
            </a:avLst>
          </a:prstGeo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dirty="0">
                <a:solidFill>
                  <a:schemeClr val="tx1"/>
                </a:solidFill>
              </a:defRPr>
            </a:lvl1pPr>
          </a:lstStyle>
          <a:p>
            <a:pPr marL="0" lvl="0" rtl="0">
              <a:lnSpc>
                <a:spcPts val="5000"/>
              </a:lnSpc>
            </a:pPr>
            <a:r>
              <a:rPr lang="en-GB" noProof="0"/>
              <a:t>Thank You</a:t>
            </a:r>
          </a:p>
        </p:txBody>
      </p:sp>
    </p:spTree>
    <p:extLst>
      <p:ext uri="{BB962C8B-B14F-4D97-AF65-F5344CB8AC3E}">
        <p14:creationId xmlns:p14="http://schemas.microsoft.com/office/powerpoint/2010/main" val="364483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FA644A-F3A0-4E77-8006-4E9313CFAECF}"/>
              </a:ext>
            </a:extLst>
          </p:cNvPr>
          <p:cNvSpPr/>
          <p:nvPr userDrawn="1"/>
        </p:nvSpPr>
        <p:spPr>
          <a:xfrm>
            <a:off x="11078539" y="6474397"/>
            <a:ext cx="1113461" cy="384309"/>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010606" y="2140284"/>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en-GB"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75207" y="877515"/>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en-US" noProof="0"/>
              <a:t>Click to edit Master title style</a:t>
            </a:r>
            <a:endParaRPr lang="en-GB" noProof="0"/>
          </a:p>
        </p:txBody>
      </p:sp>
      <p:grpSp>
        <p:nvGrpSpPr>
          <p:cNvPr id="28" name="Group 27">
            <a:extLst>
              <a:ext uri="{FF2B5EF4-FFF2-40B4-BE49-F238E27FC236}">
                <a16:creationId xmlns:a16="http://schemas.microsoft.com/office/drawing/2014/main" id="{0B15AB5F-4F50-4427-AD6F-D870D575D303}"/>
              </a:ext>
            </a:extLst>
          </p:cNvPr>
          <p:cNvGrpSpPr/>
          <p:nvPr userDrawn="1"/>
        </p:nvGrpSpPr>
        <p:grpSpPr>
          <a:xfrm>
            <a:off x="6888809" y="4628501"/>
            <a:ext cx="5061352" cy="1759505"/>
            <a:chOff x="8728670" y="6273383"/>
            <a:chExt cx="1239937" cy="431046"/>
          </a:xfrm>
        </p:grpSpPr>
        <p:sp>
          <p:nvSpPr>
            <p:cNvPr id="29" name="Freeform: Shape 28">
              <a:extLst>
                <a:ext uri="{FF2B5EF4-FFF2-40B4-BE49-F238E27FC236}">
                  <a16:creationId xmlns:a16="http://schemas.microsoft.com/office/drawing/2014/main" id="{2597A289-B414-421D-BD3A-05652611BC93}"/>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0" name="Freeform: Shape 29">
              <a:extLst>
                <a:ext uri="{FF2B5EF4-FFF2-40B4-BE49-F238E27FC236}">
                  <a16:creationId xmlns:a16="http://schemas.microsoft.com/office/drawing/2014/main" id="{8AD8FE81-CB3D-4D42-8E26-D7AF691788C3}"/>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Freeform: Shape 30">
              <a:extLst>
                <a:ext uri="{FF2B5EF4-FFF2-40B4-BE49-F238E27FC236}">
                  <a16:creationId xmlns:a16="http://schemas.microsoft.com/office/drawing/2014/main" id="{2E46A888-4674-484D-A97F-58AB03263F01}"/>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32" name="Group 31">
            <a:extLst>
              <a:ext uri="{FF2B5EF4-FFF2-40B4-BE49-F238E27FC236}">
                <a16:creationId xmlns:a16="http://schemas.microsoft.com/office/drawing/2014/main" id="{C029A39E-2FCE-4AC1-B6BF-3F17214A82E8}"/>
              </a:ext>
            </a:extLst>
          </p:cNvPr>
          <p:cNvGrpSpPr/>
          <p:nvPr userDrawn="1"/>
        </p:nvGrpSpPr>
        <p:grpSpPr>
          <a:xfrm>
            <a:off x="6802319" y="4782072"/>
            <a:ext cx="5061352" cy="1759505"/>
            <a:chOff x="8642180" y="6426954"/>
            <a:chExt cx="1239937" cy="431046"/>
          </a:xfrm>
        </p:grpSpPr>
        <p:sp>
          <p:nvSpPr>
            <p:cNvPr id="33" name="Freeform: Shape 32">
              <a:extLst>
                <a:ext uri="{FF2B5EF4-FFF2-40B4-BE49-F238E27FC236}">
                  <a16:creationId xmlns:a16="http://schemas.microsoft.com/office/drawing/2014/main" id="{E8D1DAD7-3F8B-49E7-84AB-D4C11FE93AB1}"/>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Freeform: Shape 33">
              <a:extLst>
                <a:ext uri="{FF2B5EF4-FFF2-40B4-BE49-F238E27FC236}">
                  <a16:creationId xmlns:a16="http://schemas.microsoft.com/office/drawing/2014/main" id="{AC2B2A9C-E88E-45A9-B34C-EB1FF1122DA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Freeform: Shape 34">
              <a:extLst>
                <a:ext uri="{FF2B5EF4-FFF2-40B4-BE49-F238E27FC236}">
                  <a16:creationId xmlns:a16="http://schemas.microsoft.com/office/drawing/2014/main" id="{C5826EAE-8715-4A15-A3B8-C1EC170BBCD2}"/>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36" name="Group 35">
            <a:extLst>
              <a:ext uri="{FF2B5EF4-FFF2-40B4-BE49-F238E27FC236}">
                <a16:creationId xmlns:a16="http://schemas.microsoft.com/office/drawing/2014/main" id="{71C13A3B-158A-4034-8CFE-21E36AAF029D}"/>
              </a:ext>
            </a:extLst>
          </p:cNvPr>
          <p:cNvGrpSpPr/>
          <p:nvPr userDrawn="1"/>
        </p:nvGrpSpPr>
        <p:grpSpPr>
          <a:xfrm flipH="1">
            <a:off x="6447933" y="4224476"/>
            <a:ext cx="5615658" cy="2493711"/>
            <a:chOff x="9383123" y="5395138"/>
            <a:chExt cx="1033607" cy="458987"/>
          </a:xfrm>
        </p:grpSpPr>
        <p:sp>
          <p:nvSpPr>
            <p:cNvPr id="37" name="Star: 4 Points 36">
              <a:extLst>
                <a:ext uri="{FF2B5EF4-FFF2-40B4-BE49-F238E27FC236}">
                  <a16:creationId xmlns:a16="http://schemas.microsoft.com/office/drawing/2014/main" id="{769320C8-8F90-42EE-A2A9-8E01D8079922}"/>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38" name="Oval 37">
              <a:extLst>
                <a:ext uri="{FF2B5EF4-FFF2-40B4-BE49-F238E27FC236}">
                  <a16:creationId xmlns:a16="http://schemas.microsoft.com/office/drawing/2014/main" id="{BAEC5EDA-C3E8-49E4-A0B4-B01B44B8EFE5}"/>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39" name="Star: 4 Points 38">
              <a:extLst>
                <a:ext uri="{FF2B5EF4-FFF2-40B4-BE49-F238E27FC236}">
                  <a16:creationId xmlns:a16="http://schemas.microsoft.com/office/drawing/2014/main" id="{1B328F5D-47A9-41D3-8E16-FF8AF36B9CB4}"/>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0" name="Oval 39">
              <a:extLst>
                <a:ext uri="{FF2B5EF4-FFF2-40B4-BE49-F238E27FC236}">
                  <a16:creationId xmlns:a16="http://schemas.microsoft.com/office/drawing/2014/main" id="{E99630BE-B4B4-4A70-9B0C-37FCB15AF160}"/>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1" name="Oval 40">
              <a:extLst>
                <a:ext uri="{FF2B5EF4-FFF2-40B4-BE49-F238E27FC236}">
                  <a16:creationId xmlns:a16="http://schemas.microsoft.com/office/drawing/2014/main" id="{A6E5D1C0-27CB-47A0-B30F-63E54596729A}"/>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2" name="Oval 41">
              <a:extLst>
                <a:ext uri="{FF2B5EF4-FFF2-40B4-BE49-F238E27FC236}">
                  <a16:creationId xmlns:a16="http://schemas.microsoft.com/office/drawing/2014/main" id="{9DA80EBF-B597-4747-988B-A32BD4AC8723}"/>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3" name="Oval 42">
              <a:extLst>
                <a:ext uri="{FF2B5EF4-FFF2-40B4-BE49-F238E27FC236}">
                  <a16:creationId xmlns:a16="http://schemas.microsoft.com/office/drawing/2014/main" id="{0FD17105-35E3-4EF9-992F-0670DCB76D83}"/>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4" name="Star: 4 Points 43">
              <a:extLst>
                <a:ext uri="{FF2B5EF4-FFF2-40B4-BE49-F238E27FC236}">
                  <a16:creationId xmlns:a16="http://schemas.microsoft.com/office/drawing/2014/main" id="{DE363C40-0EFB-49A3-9021-ABE62BF01B3D}"/>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sp>
          <p:nvSpPr>
            <p:cNvPr id="45" name="Oval 44">
              <a:extLst>
                <a:ext uri="{FF2B5EF4-FFF2-40B4-BE49-F238E27FC236}">
                  <a16:creationId xmlns:a16="http://schemas.microsoft.com/office/drawing/2014/main" id="{E259F1B0-7C60-4369-A792-90619BC323BB}"/>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noProof="0">
                <a:solidFill>
                  <a:srgbClr val="093C71"/>
                </a:solidFill>
              </a:endParaRPr>
            </a:p>
          </p:txBody>
        </p:sp>
      </p:grpSp>
    </p:spTree>
    <p:extLst>
      <p:ext uri="{BB962C8B-B14F-4D97-AF65-F5344CB8AC3E}">
        <p14:creationId xmlns:p14="http://schemas.microsoft.com/office/powerpoint/2010/main" val="377897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0CBD56-9D84-49AF-8EB1-7EFF2ED45ABA}"/>
              </a:ext>
            </a:extLst>
          </p:cNvPr>
          <p:cNvSpPr/>
          <p:nvPr userDrawn="1"/>
        </p:nvSpPr>
        <p:spPr>
          <a:xfrm>
            <a:off x="37727" y="126803"/>
            <a:ext cx="12116546" cy="6143119"/>
          </a:xfrm>
          <a:prstGeom prst="roundRect">
            <a:avLst>
              <a:gd name="adj" fmla="val 1137"/>
            </a:avLst>
          </a:prstGeom>
          <a:solidFill>
            <a:srgbClr val="ECE5DD"/>
          </a:solidFill>
          <a:ln w="3175">
            <a:solidFill>
              <a:schemeClr val="accent1"/>
            </a:solidFill>
          </a:ln>
          <a:effectLst>
            <a:innerShdw dist="38100" dir="13500000">
              <a:schemeClr val="accent2"/>
            </a:innerShdw>
          </a:effectLst>
        </p:spPr>
        <p:txBody>
          <a:bodyPr vert="horz" lIns="0" tIns="0" rIns="0" bIns="0" rtlCol="0" anchor="ctr"/>
          <a:lstStyle/>
          <a:p>
            <a:pPr algn="ctr" rtl="0"/>
            <a:endParaRPr lang="en-GB" sz="1200" b="1" dirty="0">
              <a:solidFill>
                <a:srgbClr val="093C71"/>
              </a:solidFill>
            </a:endParaRPr>
          </a:p>
        </p:txBody>
      </p:sp>
      <p:sp>
        <p:nvSpPr>
          <p:cNvPr id="9" name="Rectangle: Rounded Corners 8">
            <a:extLst>
              <a:ext uri="{FF2B5EF4-FFF2-40B4-BE49-F238E27FC236}">
                <a16:creationId xmlns:a16="http://schemas.microsoft.com/office/drawing/2014/main" id="{0BB4A583-1249-4DF2-9D72-19A0338D9084}"/>
              </a:ext>
            </a:extLst>
          </p:cNvPr>
          <p:cNvSpPr/>
          <p:nvPr userDrawn="1"/>
        </p:nvSpPr>
        <p:spPr>
          <a:xfrm>
            <a:off x="245006" y="213496"/>
            <a:ext cx="11701988" cy="5969731"/>
          </a:xfrm>
          <a:prstGeom prst="roundRect">
            <a:avLst>
              <a:gd name="adj" fmla="val 1137"/>
            </a:avLst>
          </a:prstGeom>
          <a:solidFill>
            <a:schemeClr val="bg1"/>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en-GB" sz="1200" b="1" dirty="0">
              <a:solidFill>
                <a:schemeClr val="accent1"/>
              </a:solidFill>
            </a:endParaRPr>
          </a:p>
        </p:txBody>
      </p:sp>
      <p:grpSp>
        <p:nvGrpSpPr>
          <p:cNvPr id="34" name="Group 33">
            <a:extLst>
              <a:ext uri="{FF2B5EF4-FFF2-40B4-BE49-F238E27FC236}">
                <a16:creationId xmlns:a16="http://schemas.microsoft.com/office/drawing/2014/main" id="{8D25D23A-F185-4BD8-99E6-565B0BBFE9F3}"/>
              </a:ext>
            </a:extLst>
          </p:cNvPr>
          <p:cNvGrpSpPr/>
          <p:nvPr userDrawn="1"/>
        </p:nvGrpSpPr>
        <p:grpSpPr>
          <a:xfrm>
            <a:off x="8728670" y="6273383"/>
            <a:ext cx="1239937" cy="431046"/>
            <a:chOff x="8728670" y="6273383"/>
            <a:chExt cx="1239937" cy="431046"/>
          </a:xfrm>
        </p:grpSpPr>
        <p:sp>
          <p:nvSpPr>
            <p:cNvPr id="15" name="Freeform: Shape 14">
              <a:extLst>
                <a:ext uri="{FF2B5EF4-FFF2-40B4-BE49-F238E27FC236}">
                  <a16:creationId xmlns:a16="http://schemas.microsoft.com/office/drawing/2014/main" id="{3C45A64A-9BCB-443A-9AB8-94DC2A544ADB}"/>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Freeform: Shape 15">
              <a:extLst>
                <a:ext uri="{FF2B5EF4-FFF2-40B4-BE49-F238E27FC236}">
                  <a16:creationId xmlns:a16="http://schemas.microsoft.com/office/drawing/2014/main" id="{D28F136C-E09B-4382-8492-A8B05C90A242}"/>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Freeform: Shape 16">
              <a:extLst>
                <a:ext uri="{FF2B5EF4-FFF2-40B4-BE49-F238E27FC236}">
                  <a16:creationId xmlns:a16="http://schemas.microsoft.com/office/drawing/2014/main" id="{E0B4077F-335A-45BC-9937-9FCD6E16B0A6}"/>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grpSp>
        <p:nvGrpSpPr>
          <p:cNvPr id="4" name="Group 3">
            <a:extLst>
              <a:ext uri="{FF2B5EF4-FFF2-40B4-BE49-F238E27FC236}">
                <a16:creationId xmlns:a16="http://schemas.microsoft.com/office/drawing/2014/main" id="{984CF1B0-F369-4CEE-87D9-7AE6395110ED}"/>
              </a:ext>
            </a:extLst>
          </p:cNvPr>
          <p:cNvGrpSpPr/>
          <p:nvPr userDrawn="1"/>
        </p:nvGrpSpPr>
        <p:grpSpPr>
          <a:xfrm>
            <a:off x="8642180" y="6426954"/>
            <a:ext cx="1239937" cy="431046"/>
            <a:chOff x="8642180" y="6426954"/>
            <a:chExt cx="1239937" cy="431046"/>
          </a:xfrm>
        </p:grpSpPr>
        <p:sp>
          <p:nvSpPr>
            <p:cNvPr id="19" name="Freeform: Shape 18">
              <a:extLst>
                <a:ext uri="{FF2B5EF4-FFF2-40B4-BE49-F238E27FC236}">
                  <a16:creationId xmlns:a16="http://schemas.microsoft.com/office/drawing/2014/main" id="{8FF8C544-8C01-4214-A6D5-78B036DDB783}"/>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0" name="Freeform: Shape 19">
              <a:extLst>
                <a:ext uri="{FF2B5EF4-FFF2-40B4-BE49-F238E27FC236}">
                  <a16:creationId xmlns:a16="http://schemas.microsoft.com/office/drawing/2014/main" id="{931249C5-9BDE-4C6D-836B-F1D2A843114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1" name="Freeform: Shape 20">
              <a:extLst>
                <a:ext uri="{FF2B5EF4-FFF2-40B4-BE49-F238E27FC236}">
                  <a16:creationId xmlns:a16="http://schemas.microsoft.com/office/drawing/2014/main" id="{BF30E73C-163D-4954-9B40-8B9B5957D8C7}"/>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sp>
        <p:nvSpPr>
          <p:cNvPr id="12" name="Freeform: Shape 11">
            <a:extLst>
              <a:ext uri="{FF2B5EF4-FFF2-40B4-BE49-F238E27FC236}">
                <a16:creationId xmlns:a16="http://schemas.microsoft.com/office/drawing/2014/main" id="{9B5A1FE4-8465-4C23-8CC2-35C962CC4A91}"/>
              </a:ext>
            </a:extLst>
          </p:cNvPr>
          <p:cNvSpPr/>
          <p:nvPr userDrawn="1"/>
        </p:nvSpPr>
        <p:spPr>
          <a:xfrm>
            <a:off x="0" y="5767565"/>
            <a:ext cx="1704148" cy="1091142"/>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2" name="Freeform: Shape 21">
            <a:extLst>
              <a:ext uri="{FF2B5EF4-FFF2-40B4-BE49-F238E27FC236}">
                <a16:creationId xmlns:a16="http://schemas.microsoft.com/office/drawing/2014/main" id="{6E716283-43D3-4AD8-AE49-2F849EA75420}"/>
              </a:ext>
            </a:extLst>
          </p:cNvPr>
          <p:cNvSpPr/>
          <p:nvPr userDrawn="1"/>
        </p:nvSpPr>
        <p:spPr>
          <a:xfrm>
            <a:off x="8418120" y="5962136"/>
            <a:ext cx="2597641" cy="896571"/>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userDrawn="1">
            <p:ph type="sldNum" sz="quarter" idx="4"/>
          </p:nvPr>
        </p:nvSpPr>
        <p:spPr>
          <a:xfrm>
            <a:off x="11590071" y="6366107"/>
            <a:ext cx="464400" cy="414000"/>
          </a:xfrm>
          <a:prstGeom prst="round2DiagRect">
            <a:avLst/>
          </a:prstGeom>
          <a:solidFill>
            <a:schemeClr val="bg1"/>
          </a:solidFill>
          <a:ln w="19050">
            <a:solidFill>
              <a:schemeClr val="accent1"/>
            </a:solidFill>
          </a:ln>
          <a:effectLst>
            <a:innerShdw dist="38100" dir="13500000">
              <a:schemeClr val="accent2"/>
            </a:innerShdw>
          </a:effectLst>
        </p:spPr>
        <p:txBody>
          <a:bodyPr lIns="0" tIns="0" rIns="0" bIns="0" rtlCol="0" anchor="ctr"/>
          <a:lstStyle>
            <a:lvl1pPr>
              <a:defRPr lang="en-ZA" b="1" smtClean="0">
                <a:solidFill>
                  <a:srgbClr val="093C71"/>
                </a:solidFill>
              </a:defRPr>
            </a:lvl1pPr>
          </a:lstStyle>
          <a:p>
            <a:pPr algn="ctr" rtl="0"/>
            <a:fld id="{058DB212-BFA2-403F-85EF-DFD3FF6D973A}" type="slidenum">
              <a:rPr lang="en-GB" smtClean="0"/>
              <a:pPr algn="ctr"/>
              <a:t>‹#›</a:t>
            </a:fld>
            <a:endParaRPr lang="en-GB" dirty="0"/>
          </a:p>
        </p:txBody>
      </p:sp>
      <p:sp>
        <p:nvSpPr>
          <p:cNvPr id="11" name="Freeform: Shape 10">
            <a:extLst>
              <a:ext uri="{FF2B5EF4-FFF2-40B4-BE49-F238E27FC236}">
                <a16:creationId xmlns:a16="http://schemas.microsoft.com/office/drawing/2014/main" id="{B17F4A1C-7391-4BD8-BD3D-CBF939D7D8BC}"/>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23" name="Group 22">
            <a:extLst>
              <a:ext uri="{FF2B5EF4-FFF2-40B4-BE49-F238E27FC236}">
                <a16:creationId xmlns:a16="http://schemas.microsoft.com/office/drawing/2014/main" id="{89A440CA-01DA-4BC0-A847-A34BF3424846}"/>
              </a:ext>
            </a:extLst>
          </p:cNvPr>
          <p:cNvGrpSpPr/>
          <p:nvPr userDrawn="1"/>
        </p:nvGrpSpPr>
        <p:grpSpPr>
          <a:xfrm flipH="1">
            <a:off x="8411956" y="6094197"/>
            <a:ext cx="1375732" cy="610913"/>
            <a:chOff x="9383123" y="5395138"/>
            <a:chExt cx="1033607" cy="458987"/>
          </a:xfrm>
        </p:grpSpPr>
        <p:sp>
          <p:nvSpPr>
            <p:cNvPr id="24" name="Star: 4 Points 23">
              <a:extLst>
                <a:ext uri="{FF2B5EF4-FFF2-40B4-BE49-F238E27FC236}">
                  <a16:creationId xmlns:a16="http://schemas.microsoft.com/office/drawing/2014/main" id="{D3431C64-7776-45DB-83ED-15BC9C659E19}"/>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5" name="Oval 24">
              <a:extLst>
                <a:ext uri="{FF2B5EF4-FFF2-40B4-BE49-F238E27FC236}">
                  <a16:creationId xmlns:a16="http://schemas.microsoft.com/office/drawing/2014/main" id="{15FAEDD7-76AD-4708-8E7A-2C997302FA03}"/>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6" name="Star: 4 Points 25">
              <a:extLst>
                <a:ext uri="{FF2B5EF4-FFF2-40B4-BE49-F238E27FC236}">
                  <a16:creationId xmlns:a16="http://schemas.microsoft.com/office/drawing/2014/main" id="{46D34953-6EC1-42DA-8FD4-32F3F34E6445}"/>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7" name="Oval 26">
              <a:extLst>
                <a:ext uri="{FF2B5EF4-FFF2-40B4-BE49-F238E27FC236}">
                  <a16:creationId xmlns:a16="http://schemas.microsoft.com/office/drawing/2014/main" id="{7F9E5C4E-3AE1-4820-83D7-6B70A6EFE348}"/>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8" name="Oval 27">
              <a:extLst>
                <a:ext uri="{FF2B5EF4-FFF2-40B4-BE49-F238E27FC236}">
                  <a16:creationId xmlns:a16="http://schemas.microsoft.com/office/drawing/2014/main" id="{1D50A98D-CC10-4A93-8540-D05875C47CB8}"/>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29" name="Oval 28">
              <a:extLst>
                <a:ext uri="{FF2B5EF4-FFF2-40B4-BE49-F238E27FC236}">
                  <a16:creationId xmlns:a16="http://schemas.microsoft.com/office/drawing/2014/main" id="{C022A217-8256-4458-A53F-5C84E6AC4937}"/>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0" name="Oval 29">
              <a:extLst>
                <a:ext uri="{FF2B5EF4-FFF2-40B4-BE49-F238E27FC236}">
                  <a16:creationId xmlns:a16="http://schemas.microsoft.com/office/drawing/2014/main" id="{DA6D9DA0-F1F0-4A4D-ABD0-B3A494AFCDD0}"/>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1" name="Star: 4 Points 30">
              <a:extLst>
                <a:ext uri="{FF2B5EF4-FFF2-40B4-BE49-F238E27FC236}">
                  <a16:creationId xmlns:a16="http://schemas.microsoft.com/office/drawing/2014/main" id="{B15996FA-B4C4-4701-9999-672BEDEDC313}"/>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sp>
          <p:nvSpPr>
            <p:cNvPr id="32" name="Oval 31">
              <a:extLst>
                <a:ext uri="{FF2B5EF4-FFF2-40B4-BE49-F238E27FC236}">
                  <a16:creationId xmlns:a16="http://schemas.microsoft.com/office/drawing/2014/main" id="{6D211178-F62A-49D4-A271-4287AD4FFC85}"/>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GB" sz="1200" b="1" dirty="0">
                <a:solidFill>
                  <a:srgbClr val="093C71"/>
                </a:solidFill>
              </a:endParaRPr>
            </a:p>
          </p:txBody>
        </p:sp>
      </p:grpSp>
      <p:sp>
        <p:nvSpPr>
          <p:cNvPr id="33" name="TextBox 32">
            <a:extLst>
              <a:ext uri="{FF2B5EF4-FFF2-40B4-BE49-F238E27FC236}">
                <a16:creationId xmlns:a16="http://schemas.microsoft.com/office/drawing/2014/main" id="{509AB21E-1779-462B-85E3-931F25C14054}"/>
              </a:ext>
            </a:extLst>
          </p:cNvPr>
          <p:cNvSpPr txBox="1"/>
          <p:nvPr userDrawn="1"/>
        </p:nvSpPr>
        <p:spPr>
          <a:xfrm>
            <a:off x="9805171" y="6392005"/>
            <a:ext cx="1716681" cy="343154"/>
          </a:xfrm>
          <a:custGeom>
            <a:avLst/>
            <a:gdLst>
              <a:gd name="connsiteX0" fmla="*/ 0 w 1528648"/>
              <a:gd name="connsiteY0" fmla="*/ 0 h 311958"/>
              <a:gd name="connsiteX1" fmla="*/ 1528648 w 1528648"/>
              <a:gd name="connsiteY1" fmla="*/ 0 h 311958"/>
              <a:gd name="connsiteX2" fmla="*/ 1528648 w 1528648"/>
              <a:gd name="connsiteY2" fmla="*/ 311958 h 311958"/>
              <a:gd name="connsiteX3" fmla="*/ 0 w 1528648"/>
              <a:gd name="connsiteY3" fmla="*/ 311958 h 311958"/>
              <a:gd name="connsiteX4" fmla="*/ 0 w 1528648"/>
              <a:gd name="connsiteY4" fmla="*/ 0 h 311958"/>
              <a:gd name="connsiteX0" fmla="*/ 0 w 1528648"/>
              <a:gd name="connsiteY0" fmla="*/ 0 h 311958"/>
              <a:gd name="connsiteX1" fmla="*/ 1526744 w 1528648"/>
              <a:gd name="connsiteY1" fmla="*/ 25328 h 311958"/>
              <a:gd name="connsiteX2" fmla="*/ 1528648 w 1528648"/>
              <a:gd name="connsiteY2" fmla="*/ 311958 h 311958"/>
              <a:gd name="connsiteX3" fmla="*/ 0 w 1528648"/>
              <a:gd name="connsiteY3" fmla="*/ 311958 h 311958"/>
              <a:gd name="connsiteX4" fmla="*/ 0 w 1528648"/>
              <a:gd name="connsiteY4" fmla="*/ 0 h 311958"/>
              <a:gd name="connsiteX0" fmla="*/ 31971 w 1560619"/>
              <a:gd name="connsiteY0" fmla="*/ 0 h 311958"/>
              <a:gd name="connsiteX1" fmla="*/ 1558715 w 1560619"/>
              <a:gd name="connsiteY1" fmla="*/ 25328 h 311958"/>
              <a:gd name="connsiteX2" fmla="*/ 1560619 w 1560619"/>
              <a:gd name="connsiteY2" fmla="*/ 311958 h 311958"/>
              <a:gd name="connsiteX3" fmla="*/ 0 w 1560619"/>
              <a:gd name="connsiteY3" fmla="*/ 271347 h 311958"/>
              <a:gd name="connsiteX4" fmla="*/ 31971 w 1560619"/>
              <a:gd name="connsiteY4" fmla="*/ 0 h 31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619" h="311958">
                <a:moveTo>
                  <a:pt x="31971" y="0"/>
                </a:moveTo>
                <a:lnTo>
                  <a:pt x="1558715" y="25328"/>
                </a:lnTo>
                <a:cubicBezTo>
                  <a:pt x="1559350" y="120871"/>
                  <a:pt x="1559984" y="216415"/>
                  <a:pt x="1560619" y="311958"/>
                </a:cubicBezTo>
                <a:lnTo>
                  <a:pt x="0" y="271347"/>
                </a:lnTo>
                <a:lnTo>
                  <a:pt x="31971" y="0"/>
                </a:lnTo>
                <a:close/>
              </a:path>
            </a:pathLst>
          </a:custGeom>
          <a:solidFill>
            <a:schemeClr val="accent1"/>
          </a:solidFill>
          <a:ln w="19050">
            <a:noFill/>
          </a:ln>
          <a:effectLst>
            <a:outerShdw dist="25400" dir="2700000" algn="tl" rotWithShape="0">
              <a:schemeClr val="tx1"/>
            </a:outerShdw>
          </a:effectLst>
        </p:spPr>
        <p:txBody>
          <a:bodyPr vert="horz" lIns="0" tIns="0" rIns="0" bIns="0" rtlCol="0" anchor="ctr"/>
          <a:lstStyle>
            <a:defPPr>
              <a:defRPr lang="en-US"/>
            </a:defPPr>
            <a:lvl1pPr algn="ctr">
              <a:defRPr sz="1200" b="1">
                <a:solidFill>
                  <a:srgbClr val="093C71"/>
                </a:solidFill>
              </a:defRPr>
            </a:lvl1pPr>
          </a:lstStyle>
          <a:p>
            <a:pPr rtl="0"/>
            <a:r>
              <a:rPr lang="en-GB" sz="1000" noProof="1">
                <a:solidFill>
                  <a:schemeClr val="bg1"/>
                </a:solidFill>
                <a:effectLst>
                  <a:outerShdw dist="50800" dir="2700000" algn="tl" rotWithShape="0">
                    <a:prstClr val="black"/>
                  </a:outerShdw>
                </a:effectLst>
                <a:latin typeface="+mn-lt"/>
                <a:cs typeface="Courier New" panose="02070309020205020404" pitchFamily="49" charset="0"/>
              </a:rPr>
              <a:t>Electoral Registration Office for Falkirk Stirling and Clackmannanshire</a:t>
            </a:r>
          </a:p>
        </p:txBody>
      </p:sp>
      <p:sp>
        <p:nvSpPr>
          <p:cNvPr id="2" name="Title Placeholder 1">
            <a:extLst>
              <a:ext uri="{FF2B5EF4-FFF2-40B4-BE49-F238E27FC236}">
                <a16:creationId xmlns:a16="http://schemas.microsoft.com/office/drawing/2014/main" id="{331581A5-A75E-41FB-A68A-70BA1AB54B28}"/>
              </a:ext>
            </a:extLst>
          </p:cNvPr>
          <p:cNvSpPr>
            <a:spLocks noGrp="1"/>
          </p:cNvSpPr>
          <p:nvPr userDrawn="1">
            <p:ph type="title"/>
          </p:nvPr>
        </p:nvSpPr>
        <p:spPr>
          <a:xfrm>
            <a:off x="659175" y="559677"/>
            <a:ext cx="10862677" cy="446281"/>
          </a:xfrm>
          <a:prstGeom prst="rect">
            <a:avLst/>
          </a:prstGeom>
        </p:spPr>
        <p:txBody>
          <a:bodyPr vert="horz" lIns="0" tIns="0" rIns="0" bIns="0" rtlCol="0" anchor="t">
            <a:noAutofit/>
          </a:bodyPr>
          <a:lstStyle/>
          <a:p>
            <a:pPr rtl="0"/>
            <a:r>
              <a:rPr lang="en-US"/>
              <a:t>Click to edit Master title style</a:t>
            </a:r>
            <a:endParaRPr lang="en-GB"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userDrawn="1">
            <p:ph type="body" idx="1"/>
          </p:nvPr>
        </p:nvSpPr>
        <p:spPr>
          <a:xfrm>
            <a:off x="659174" y="1260000"/>
            <a:ext cx="10862677" cy="4476835"/>
          </a:xfrm>
          <a:prstGeom prst="rect">
            <a:avLst/>
          </a:prstGeom>
        </p:spPr>
        <p:txBody>
          <a:bodyPr vert="horz" lIns="0" tIns="0" rIns="0" bIns="0"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userDrawn="1">
            <p:ph type="ftr" sz="quarter" idx="3"/>
          </p:nvPr>
        </p:nvSpPr>
        <p:spPr>
          <a:xfrm>
            <a:off x="252483" y="6414220"/>
            <a:ext cx="4114800" cy="249385"/>
          </a:xfrm>
          <a:prstGeom prst="roundRect">
            <a:avLst>
              <a:gd name="adj" fmla="val 16667"/>
            </a:avLst>
          </a:prstGeom>
          <a:solidFill>
            <a:srgbClr val="ECE5DD"/>
          </a:solidFill>
          <a:ln w="3175">
            <a:solidFill>
              <a:schemeClr val="accent1"/>
            </a:solidFill>
          </a:ln>
          <a:effectLst>
            <a:innerShdw dist="38100" dir="13500000">
              <a:schemeClr val="accent2"/>
            </a:innerShdw>
          </a:effectLst>
        </p:spPr>
        <p:txBody>
          <a:bodyPr vert="horz" lIns="72000" tIns="0" rIns="0" bIns="0" rtlCol="0" anchor="ctr"/>
          <a:lstStyle>
            <a:lvl1pPr>
              <a:defRPr lang="en-ZA" sz="900" b="0" smtClean="0">
                <a:solidFill>
                  <a:srgbClr val="093C71"/>
                </a:solidFill>
              </a:defRPr>
            </a:lvl1pPr>
          </a:lstStyle>
          <a:p>
            <a:pPr rtl="0"/>
            <a:endParaRPr lang="en-GB" dirty="0"/>
          </a:p>
        </p:txBody>
      </p:sp>
      <p:pic>
        <p:nvPicPr>
          <p:cNvPr id="10" name="Picture 9" descr="A black and white text&#10;&#10;AI-generated content may be incorrect.">
            <a:extLst>
              <a:ext uri="{FF2B5EF4-FFF2-40B4-BE49-F238E27FC236}">
                <a16:creationId xmlns:a16="http://schemas.microsoft.com/office/drawing/2014/main" id="{9B3D59F6-41EE-5990-D84C-BFD74B353CD2}"/>
              </a:ext>
            </a:extLst>
          </p:cNvPr>
          <p:cNvPicPr>
            <a:picLocks noChangeAspect="1"/>
          </p:cNvPicPr>
          <p:nvPr userDrawn="1"/>
        </p:nvPicPr>
        <p:blipFill>
          <a:blip r:embed="rId19"/>
          <a:stretch>
            <a:fillRect/>
          </a:stretch>
        </p:blipFill>
        <p:spPr>
          <a:xfrm>
            <a:off x="227642" y="6291949"/>
            <a:ext cx="1516724" cy="524818"/>
          </a:xfrm>
          <a:prstGeom prst="rect">
            <a:avLst/>
          </a:prstGeom>
        </p:spPr>
      </p:pic>
    </p:spTree>
    <p:extLst>
      <p:ext uri="{BB962C8B-B14F-4D97-AF65-F5344CB8AC3E}">
        <p14:creationId xmlns:p14="http://schemas.microsoft.com/office/powerpoint/2010/main" val="254281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www.gov.uk/register-to-vot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pringwatc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58B793-7BCF-4C70-BC5C-CDE5EECF8FA4}"/>
              </a:ext>
            </a:extLst>
          </p:cNvPr>
          <p:cNvPicPr>
            <a:picLocks noGrp="1" noChangeAspect="1"/>
          </p:cNvPicPr>
          <p:nvPr>
            <p:ph type="pic" sz="quarter" idx="10"/>
          </p:nvPr>
        </p:nvPicPr>
        <p:blipFill>
          <a:blip r:embed="rId3"/>
          <a:srcRect/>
          <a:stretch/>
        </p:blipFill>
        <p:spPr>
          <a:xfrm>
            <a:off x="4546531" y="203222"/>
            <a:ext cx="7432898" cy="6415904"/>
          </a:xfrm>
        </p:spPr>
      </p:pic>
      <p:sp>
        <p:nvSpPr>
          <p:cNvPr id="113" name="Title 112">
            <a:extLst>
              <a:ext uri="{FF2B5EF4-FFF2-40B4-BE49-F238E27FC236}">
                <a16:creationId xmlns:a16="http://schemas.microsoft.com/office/drawing/2014/main" id="{319822C1-B07D-4679-BE81-9319A6CF39C9}"/>
              </a:ext>
            </a:extLst>
          </p:cNvPr>
          <p:cNvSpPr>
            <a:spLocks noGrp="1"/>
          </p:cNvSpPr>
          <p:nvPr>
            <p:ph type="title"/>
          </p:nvPr>
        </p:nvSpPr>
        <p:spPr>
          <a:xfrm>
            <a:off x="0" y="3143046"/>
            <a:ext cx="7457224" cy="1947428"/>
          </a:xfrm>
        </p:spPr>
        <p:txBody>
          <a:bodyPr rtlCol="0"/>
          <a:lstStyle/>
          <a:p>
            <a:pPr rtl="0">
              <a:lnSpc>
                <a:spcPts val="5000"/>
              </a:lnSpc>
            </a:pPr>
            <a:r>
              <a:rPr lang="en-GB" dirty="0"/>
              <a:t>We’re registered to vote, are you?</a:t>
            </a:r>
          </a:p>
        </p:txBody>
      </p:sp>
      <p:grpSp>
        <p:nvGrpSpPr>
          <p:cNvPr id="72" name="Group 71">
            <a:extLst>
              <a:ext uri="{FF2B5EF4-FFF2-40B4-BE49-F238E27FC236}">
                <a16:creationId xmlns:a16="http://schemas.microsoft.com/office/drawing/2014/main" id="{9F6637A5-89F6-4BE7-8110-E7FE695ED20F}"/>
              </a:ext>
              <a:ext uri="{C183D7F6-B498-43B3-948B-1728B52AA6E4}">
                <adec:decorative xmlns:adec="http://schemas.microsoft.com/office/drawing/2017/decorative" val="1"/>
              </a:ext>
            </a:extLst>
          </p:cNvPr>
          <p:cNvGrpSpPr/>
          <p:nvPr/>
        </p:nvGrpSpPr>
        <p:grpSpPr>
          <a:xfrm rot="517275">
            <a:off x="5906241" y="5006487"/>
            <a:ext cx="1012825" cy="1012825"/>
            <a:chOff x="7950627" y="2930800"/>
            <a:chExt cx="1012825" cy="1012825"/>
          </a:xfrm>
        </p:grpSpPr>
        <p:sp>
          <p:nvSpPr>
            <p:cNvPr id="73" name="Freeform: Shape 72">
              <a:extLst>
                <a:ext uri="{FF2B5EF4-FFF2-40B4-BE49-F238E27FC236}">
                  <a16:creationId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2" name="Group 81">
            <a:extLst>
              <a:ext uri="{FF2B5EF4-FFF2-40B4-BE49-F238E27FC236}">
                <a16:creationId xmlns:a16="http://schemas.microsoft.com/office/drawing/2014/main" id="{4E4521EC-6C70-431C-B551-CD76EB2472CE}"/>
              </a:ext>
              <a:ext uri="{C183D7F6-B498-43B3-948B-1728B52AA6E4}">
                <adec:decorative xmlns:adec="http://schemas.microsoft.com/office/drawing/2017/decorative" val="1"/>
              </a:ext>
            </a:extLst>
          </p:cNvPr>
          <p:cNvGrpSpPr/>
          <p:nvPr/>
        </p:nvGrpSpPr>
        <p:grpSpPr>
          <a:xfrm rot="10800000">
            <a:off x="3964948" y="6041978"/>
            <a:ext cx="1721437" cy="598432"/>
            <a:chOff x="8642180" y="6426954"/>
            <a:chExt cx="1239937" cy="431046"/>
          </a:xfrm>
        </p:grpSpPr>
        <p:sp>
          <p:nvSpPr>
            <p:cNvPr id="83" name="Freeform: Shape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97DB54E0-67C1-48AA-962C-C9570CF076BE}"/>
              </a:ext>
              <a:ext uri="{C183D7F6-B498-43B3-948B-1728B52AA6E4}">
                <adec:decorative xmlns:adec="http://schemas.microsoft.com/office/drawing/2017/decorative" val="1"/>
              </a:ext>
            </a:extLst>
          </p:cNvPr>
          <p:cNvGrpSpPr/>
          <p:nvPr/>
        </p:nvGrpSpPr>
        <p:grpSpPr>
          <a:xfrm rot="10800000">
            <a:off x="4184811" y="6259567"/>
            <a:ext cx="1721437" cy="598432"/>
            <a:chOff x="8728670" y="6273383"/>
            <a:chExt cx="1239937" cy="431046"/>
          </a:xfrm>
        </p:grpSpPr>
        <p:sp>
          <p:nvSpPr>
            <p:cNvPr id="79" name="Freeform: Shape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7" name="Freeform: Shape 96">
            <a:extLst>
              <a:ext uri="{FF2B5EF4-FFF2-40B4-BE49-F238E27FC236}">
                <a16:creationId xmlns:a16="http://schemas.microsoft.com/office/drawing/2014/main" id="{2D6BFB37-1A25-451E-AF96-E1702E296F86}"/>
              </a:ext>
              <a:ext uri="{C183D7F6-B498-43B3-948B-1728B52AA6E4}">
                <adec:decorative xmlns:adec="http://schemas.microsoft.com/office/drawing/2017/decorative" val="1"/>
              </a:ext>
            </a:extLst>
          </p:cNvPr>
          <p:cNvSpPr/>
          <p:nvPr/>
        </p:nvSpPr>
        <p:spPr>
          <a:xfrm rot="10800000" flipH="1">
            <a:off x="2620124" y="6137627"/>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74" name="Group 173">
            <a:extLst>
              <a:ext uri="{FF2B5EF4-FFF2-40B4-BE49-F238E27FC236}">
                <a16:creationId xmlns:a16="http://schemas.microsoft.com/office/drawing/2014/main" id="{E6AC9028-2FB5-4F8B-982D-28553FCC52B1}"/>
              </a:ext>
              <a:ext uri="{C183D7F6-B498-43B3-948B-1728B52AA6E4}">
                <adec:decorative xmlns:adec="http://schemas.microsoft.com/office/drawing/2017/decorative" val="1"/>
              </a:ext>
            </a:extLst>
          </p:cNvPr>
          <p:cNvGrpSpPr>
            <a:grpSpLocks noChangeAspect="1"/>
          </p:cNvGrpSpPr>
          <p:nvPr/>
        </p:nvGrpSpPr>
        <p:grpSpPr>
          <a:xfrm rot="20739652">
            <a:off x="3102259" y="1196814"/>
            <a:ext cx="2165100" cy="1775382"/>
            <a:chOff x="5439830" y="681154"/>
            <a:chExt cx="1789339" cy="1467258"/>
          </a:xfrm>
        </p:grpSpPr>
        <p:sp>
          <p:nvSpPr>
            <p:cNvPr id="175" name="Freeform: Shape 174">
              <a:extLst>
                <a:ext uri="{FF2B5EF4-FFF2-40B4-BE49-F238E27FC236}">
                  <a16:creationId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reeform: Shape 181">
              <a:extLst>
                <a:ext uri="{FF2B5EF4-FFF2-40B4-BE49-F238E27FC236}">
                  <a16:creationId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reeform: Shape 182">
              <a:extLst>
                <a:ext uri="{FF2B5EF4-FFF2-40B4-BE49-F238E27FC236}">
                  <a16:creationId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reeform: Shape 183">
              <a:extLst>
                <a:ext uri="{FF2B5EF4-FFF2-40B4-BE49-F238E27FC236}">
                  <a16:creationId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Freeform: Shape 185">
              <a:extLst>
                <a:ext uri="{FF2B5EF4-FFF2-40B4-BE49-F238E27FC236}">
                  <a16:creationId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Freeform: Shape 186">
              <a:extLst>
                <a:ext uri="{FF2B5EF4-FFF2-40B4-BE49-F238E27FC236}">
                  <a16:creationId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Freeform: Shape 188">
              <a:extLst>
                <a:ext uri="{FF2B5EF4-FFF2-40B4-BE49-F238E27FC236}">
                  <a16:creationId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Freeform: Shape 189">
              <a:extLst>
                <a:ext uri="{FF2B5EF4-FFF2-40B4-BE49-F238E27FC236}">
                  <a16:creationId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1" name="Group 190">
              <a:extLst>
                <a:ext uri="{FF2B5EF4-FFF2-40B4-BE49-F238E27FC236}">
                  <a16:creationId xmlns:a16="http://schemas.microsoft.com/office/drawing/2014/main" id="{A06DC284-D574-4B58-97C1-4EAB238D2897}"/>
                </a:ext>
              </a:extLst>
            </p:cNvPr>
            <p:cNvGrpSpPr/>
            <p:nvPr/>
          </p:nvGrpSpPr>
          <p:grpSpPr>
            <a:xfrm>
              <a:off x="5640835" y="1300386"/>
              <a:ext cx="1392651" cy="432677"/>
              <a:chOff x="5688118" y="650074"/>
              <a:chExt cx="1392651" cy="432677"/>
            </a:xfrm>
          </p:grpSpPr>
          <p:sp>
            <p:nvSpPr>
              <p:cNvPr id="192" name="TextBox 191">
                <a:extLst>
                  <a:ext uri="{FF2B5EF4-FFF2-40B4-BE49-F238E27FC236}">
                    <a16:creationId xmlns:a16="http://schemas.microsoft.com/office/drawing/2014/main" id="{38B66773-1E70-4159-8710-7FC0A6CDB07B}"/>
                  </a:ext>
                </a:extLst>
              </p:cNvPr>
              <p:cNvSpPr txBox="1"/>
              <p:nvPr/>
            </p:nvSpPr>
            <p:spPr>
              <a:xfrm>
                <a:off x="5688496" y="650338"/>
                <a:ext cx="1392273" cy="432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w="28575">
                      <a:solidFill>
                        <a:prstClr val="white"/>
                      </a:solidFill>
                    </a:ln>
                    <a:solidFill>
                      <a:prstClr val="white"/>
                    </a:solidFill>
                    <a:effectLst/>
                    <a:uLnTx/>
                    <a:uFillTx/>
                    <a:latin typeface="Arial Black"/>
                    <a:ea typeface="+mn-ea"/>
                    <a:cs typeface="+mn-cs"/>
                  </a:rPr>
                  <a:t>Launch</a:t>
                </a:r>
                <a:endParaRPr kumimoji="0" lang="en-GB" sz="28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193" name="TextBox 192">
                <a:extLst>
                  <a:ext uri="{FF2B5EF4-FFF2-40B4-BE49-F238E27FC236}">
                    <a16:creationId xmlns:a16="http://schemas.microsoft.com/office/drawing/2014/main" id="{5210FCC1-A696-41FE-B439-DA046C521321}"/>
                  </a:ext>
                </a:extLst>
              </p:cNvPr>
              <p:cNvSpPr txBox="1"/>
              <p:nvPr/>
            </p:nvSpPr>
            <p:spPr>
              <a:xfrm>
                <a:off x="5688118" y="650074"/>
                <a:ext cx="1392273" cy="432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D9222E"/>
                    </a:solidFill>
                    <a:effectLst/>
                    <a:uLnTx/>
                    <a:uFillTx/>
                    <a:latin typeface="Arial Black"/>
                    <a:ea typeface="+mn-ea"/>
                    <a:cs typeface="+mn-cs"/>
                  </a:rPr>
                  <a:t>Launch</a:t>
                </a:r>
              </a:p>
            </p:txBody>
          </p:sp>
        </p:grpSp>
      </p:grpSp>
      <p:pic>
        <p:nvPicPr>
          <p:cNvPr id="3" name="Picture 2" descr="A picture containing text, electronics, computer, picture frame&#10;&#10;Description automatically generated">
            <a:extLst>
              <a:ext uri="{FF2B5EF4-FFF2-40B4-BE49-F238E27FC236}">
                <a16:creationId xmlns:a16="http://schemas.microsoft.com/office/drawing/2014/main" id="{0DD690D9-7180-4956-8A42-8C288DA8B213}"/>
              </a:ext>
            </a:extLst>
          </p:cNvPr>
          <p:cNvPicPr>
            <a:picLocks noChangeAspect="1"/>
          </p:cNvPicPr>
          <p:nvPr/>
        </p:nvPicPr>
        <p:blipFill>
          <a:blip r:embed="rId4"/>
          <a:stretch>
            <a:fillRect/>
          </a:stretch>
        </p:blipFill>
        <p:spPr>
          <a:xfrm>
            <a:off x="5135486" y="4982875"/>
            <a:ext cx="1066712" cy="1792076"/>
          </a:xfrm>
          <a:prstGeom prst="rect">
            <a:avLst/>
          </a:prstGeom>
        </p:spPr>
      </p:pic>
      <p:sp>
        <p:nvSpPr>
          <p:cNvPr id="4" name="Subtitle 3">
            <a:extLst>
              <a:ext uri="{FF2B5EF4-FFF2-40B4-BE49-F238E27FC236}">
                <a16:creationId xmlns:a16="http://schemas.microsoft.com/office/drawing/2014/main" id="{B4B2B337-14D9-0C40-D202-40CE602E6224}"/>
              </a:ext>
            </a:extLst>
          </p:cNvPr>
          <p:cNvSpPr>
            <a:spLocks noGrp="1"/>
          </p:cNvSpPr>
          <p:nvPr>
            <p:ph type="subTitle" idx="1"/>
          </p:nvPr>
        </p:nvSpPr>
        <p:spPr/>
        <p:txBody>
          <a:bodyPr/>
          <a:lstStyle/>
          <a:p>
            <a:r>
              <a:rPr lang="en-GB" dirty="0"/>
              <a:t>… and what does that mean, anyway? Lesson 2</a:t>
            </a:r>
          </a:p>
        </p:txBody>
      </p:sp>
    </p:spTree>
    <p:extLst>
      <p:ext uri="{BB962C8B-B14F-4D97-AF65-F5344CB8AC3E}">
        <p14:creationId xmlns:p14="http://schemas.microsoft.com/office/powerpoint/2010/main" val="47351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089CE-3084-D441-B985-CA689274B09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701647-1A5F-A808-A193-241D16297138}"/>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12" name="TextBox 11">
            <a:extLst>
              <a:ext uri="{FF2B5EF4-FFF2-40B4-BE49-F238E27FC236}">
                <a16:creationId xmlns:a16="http://schemas.microsoft.com/office/drawing/2014/main" id="{49457FEC-4059-8651-892F-726B553A2EA8}"/>
              </a:ext>
            </a:extLst>
          </p:cNvPr>
          <p:cNvSpPr txBox="1"/>
          <p:nvPr/>
        </p:nvSpPr>
        <p:spPr>
          <a:xfrm>
            <a:off x="1196205" y="2551837"/>
            <a:ext cx="238298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D</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Age: 18</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Nationality: British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Has just moved to Germany</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08BFB55A-098C-3B24-09FD-5A59B2BB43A4}"/>
              </a:ext>
            </a:extLst>
          </p:cNvPr>
          <p:cNvSpPr txBox="1"/>
          <p:nvPr/>
        </p:nvSpPr>
        <p:spPr>
          <a:xfrm>
            <a:off x="8350505" y="1443841"/>
            <a:ext cx="317326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D is over 16 but </a:t>
            </a:r>
            <a:r>
              <a:rPr kumimoji="0" lang="en-GB" sz="1800" b="1" i="0" u="none" strike="noStrike" kern="1200" cap="none" spc="0" normalizeH="0" baseline="0" noProof="0" dirty="0">
                <a:ln>
                  <a:noFill/>
                </a:ln>
                <a:solidFill>
                  <a:prstClr val="black"/>
                </a:solidFill>
                <a:effectLst/>
                <a:uLnTx/>
                <a:uFillTx/>
                <a:latin typeface="Arial"/>
                <a:ea typeface="+mn-ea"/>
                <a:cs typeface="+mn-cs"/>
              </a:rPr>
              <a:t>no longer lives in Scotland</a:t>
            </a:r>
            <a:r>
              <a:rPr kumimoji="0" lang="en-GB" sz="1800" b="0" i="0" u="none" strike="noStrike" kern="1200" cap="none" spc="0" normalizeH="0" baseline="0" noProof="0" dirty="0">
                <a:ln>
                  <a:noFill/>
                </a:ln>
                <a:solidFill>
                  <a:prstClr val="black"/>
                </a:solidFill>
                <a:effectLst/>
                <a:uLnTx/>
                <a:uFillTx/>
                <a:latin typeface="Arial"/>
                <a:ea typeface="+mn-ea"/>
                <a:cs typeface="+mn-cs"/>
              </a:rPr>
              <a:t>, so they are </a:t>
            </a:r>
            <a:r>
              <a:rPr kumimoji="0" lang="en-GB" sz="1800" b="1" i="0" u="none" strike="noStrike" kern="1200" cap="none" spc="0" normalizeH="0" baseline="0" noProof="0" dirty="0">
                <a:ln>
                  <a:noFill/>
                </a:ln>
                <a:solidFill>
                  <a:prstClr val="black"/>
                </a:solidFill>
                <a:effectLst/>
                <a:uLnTx/>
                <a:uFillTx/>
                <a:latin typeface="Arial"/>
                <a:ea typeface="+mn-ea"/>
                <a:cs typeface="+mn-cs"/>
              </a:rPr>
              <a:t>not eligible</a:t>
            </a:r>
            <a:r>
              <a:rPr kumimoji="0" lang="en-GB" sz="1800" b="0" i="0" u="none" strike="noStrike" kern="1200" cap="none" spc="0" normalizeH="0" baseline="0" noProof="0" dirty="0">
                <a:ln>
                  <a:noFill/>
                </a:ln>
                <a:solidFill>
                  <a:prstClr val="black"/>
                </a:solidFill>
                <a:effectLst/>
                <a:uLnTx/>
                <a:uFillTx/>
                <a:latin typeface="Arial"/>
                <a:ea typeface="+mn-ea"/>
                <a:cs typeface="+mn-cs"/>
              </a:rPr>
              <a:t> to vote in Scottish Parliamentary and local government elections. </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They are over 18 and are a UK citizen, so they can still vote in UK Parliamentary elections, but to do so, they must register to vote again, this time as a special category of elector called an </a:t>
            </a:r>
            <a:r>
              <a:rPr kumimoji="0" lang="en-GB" sz="1800" b="1" i="0" u="none" strike="noStrike" kern="1200" cap="none" spc="0" normalizeH="0" baseline="0" noProof="0" dirty="0">
                <a:ln>
                  <a:noFill/>
                </a:ln>
                <a:solidFill>
                  <a:prstClr val="black"/>
                </a:solidFill>
                <a:effectLst/>
                <a:uLnTx/>
                <a:uFillTx/>
                <a:latin typeface="Arial"/>
                <a:ea typeface="+mn-ea"/>
                <a:cs typeface="+mn-cs"/>
              </a:rPr>
              <a:t>overseas elector</a:t>
            </a:r>
            <a:r>
              <a:rPr kumimoji="0" lang="en-GB" sz="18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5" name="Picture 4" descr="A map of the united kingdom&#10;&#10;AI-generated content may be incorrect.">
            <a:extLst>
              <a:ext uri="{FF2B5EF4-FFF2-40B4-BE49-F238E27FC236}">
                <a16:creationId xmlns:a16="http://schemas.microsoft.com/office/drawing/2014/main" id="{E69C00CD-448E-7F2F-DA24-A9EC8CD28462}"/>
              </a:ext>
            </a:extLst>
          </p:cNvPr>
          <p:cNvPicPr>
            <a:picLocks noChangeAspect="1"/>
          </p:cNvPicPr>
          <p:nvPr/>
        </p:nvPicPr>
        <p:blipFill>
          <a:blip r:embed="rId3"/>
          <a:stretch>
            <a:fillRect/>
          </a:stretch>
        </p:blipFill>
        <p:spPr>
          <a:xfrm>
            <a:off x="3841494" y="227889"/>
            <a:ext cx="4509011" cy="7339528"/>
          </a:xfrm>
          <a:prstGeom prst="rect">
            <a:avLst/>
          </a:prstGeom>
        </p:spPr>
      </p:pic>
      <p:pic>
        <p:nvPicPr>
          <p:cNvPr id="7" name="Picture 6" descr="A screenshot of a map&#10;&#10;AI-generated content may be incorrect.">
            <a:extLst>
              <a:ext uri="{FF2B5EF4-FFF2-40B4-BE49-F238E27FC236}">
                <a16:creationId xmlns:a16="http://schemas.microsoft.com/office/drawing/2014/main" id="{3486D76B-FC6A-BC5F-5E97-254C152E52FD}"/>
              </a:ext>
            </a:extLst>
          </p:cNvPr>
          <p:cNvPicPr>
            <a:picLocks noChangeAspect="1"/>
          </p:cNvPicPr>
          <p:nvPr/>
        </p:nvPicPr>
        <p:blipFill>
          <a:blip r:embed="rId4"/>
          <a:stretch>
            <a:fillRect/>
          </a:stretch>
        </p:blipFill>
        <p:spPr>
          <a:xfrm>
            <a:off x="3841494" y="227889"/>
            <a:ext cx="4509011" cy="7339528"/>
          </a:xfrm>
          <a:prstGeom prst="rect">
            <a:avLst/>
          </a:prstGeom>
        </p:spPr>
      </p:pic>
    </p:spTree>
    <p:extLst>
      <p:ext uri="{BB962C8B-B14F-4D97-AF65-F5344CB8AC3E}">
        <p14:creationId xmlns:p14="http://schemas.microsoft.com/office/powerpoint/2010/main" val="40176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00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527199" y="512543"/>
            <a:ext cx="10862677" cy="446281"/>
          </a:xfrm>
        </p:spPr>
        <p:txBody>
          <a:bodyPr rtlCol="0"/>
          <a:lstStyle/>
          <a:p>
            <a:pPr rtl="0"/>
            <a:r>
              <a:rPr lang="en-GB" dirty="0"/>
              <a:t>How to register</a:t>
            </a:r>
          </a:p>
        </p:txBody>
      </p:sp>
      <p:sp>
        <p:nvSpPr>
          <p:cNvPr id="3" name="Text Placeholder 2">
            <a:extLst>
              <a:ext uri="{FF2B5EF4-FFF2-40B4-BE49-F238E27FC236}">
                <a16:creationId xmlns:a16="http://schemas.microsoft.com/office/drawing/2014/main" id="{348A36BD-3D0C-42D5-A5D3-CE11F484185A}"/>
              </a:ext>
            </a:extLst>
          </p:cNvPr>
          <p:cNvSpPr>
            <a:spLocks noGrp="1"/>
          </p:cNvSpPr>
          <p:nvPr>
            <p:ph type="body" sz="quarter" idx="12"/>
          </p:nvPr>
        </p:nvSpPr>
        <p:spPr>
          <a:xfrm>
            <a:off x="574335" y="1061147"/>
            <a:ext cx="10862677" cy="360362"/>
          </a:xfrm>
        </p:spPr>
        <p:txBody>
          <a:bodyPr rtlCol="0"/>
          <a:lstStyle/>
          <a:p>
            <a:pPr rtl="0"/>
            <a:r>
              <a:rPr lang="en-GB" dirty="0"/>
              <a:t>It takes 5 minutes, and you can do it online at </a:t>
            </a:r>
            <a:r>
              <a:rPr lang="en-GB" dirty="0">
                <a:hlinkClick r:id="rId3"/>
              </a:rPr>
              <a:t>www.gov.uk/register-to-vote</a:t>
            </a:r>
            <a:endParaRPr lang="en-GB" dirty="0"/>
          </a:p>
          <a:p>
            <a:pPr rtl="0"/>
            <a:endParaRPr lang="en-GB" noProof="1"/>
          </a:p>
        </p:txBody>
      </p:sp>
      <p:pic>
        <p:nvPicPr>
          <p:cNvPr id="10" name="Picture Placeholder 9" descr="Pink desk and monitor graphic">
            <a:extLst>
              <a:ext uri="{FF2B5EF4-FFF2-40B4-BE49-F238E27FC236}">
                <a16:creationId xmlns:a16="http://schemas.microsoft.com/office/drawing/2014/main" id="{54F6F3C1-B61F-48CF-9F96-E69135F76459}"/>
              </a:ext>
            </a:extLst>
          </p:cNvPr>
          <p:cNvPicPr>
            <a:picLocks noGrp="1" noChangeAspect="1"/>
          </p:cNvPicPr>
          <p:nvPr>
            <p:ph type="pic" sz="quarter" idx="16"/>
          </p:nvPr>
        </p:nvPicPr>
        <p:blipFill>
          <a:blip r:embed="rId4"/>
          <a:srcRect l="14955" r="14955"/>
          <a:stretch/>
        </p:blipFill>
        <p:spPr>
          <a:xfrm rot="-240000">
            <a:off x="815176" y="1653000"/>
            <a:ext cx="4188297" cy="3983772"/>
          </a:xfrm>
        </p:spPr>
      </p:pic>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p:txBody>
          <a:bodyPr rtlCol="0"/>
          <a:lstStyle/>
          <a:p>
            <a:pPr rtl="0"/>
            <a:r>
              <a:rPr lang="en-GB" dirty="0"/>
              <a:t>If you don’t have your national insurance number yet, you can still register.</a:t>
            </a:r>
            <a:endParaRPr lang="en-GB" noProof="1"/>
          </a:p>
          <a:p>
            <a:pPr rtl="0"/>
            <a:r>
              <a:rPr lang="en-GB" noProof="1"/>
              <a:t>The electoral office will contact you if they need more information.</a:t>
            </a:r>
          </a:p>
          <a:p>
            <a:pPr rtl="0"/>
            <a:r>
              <a:rPr lang="en-GB" noProof="1"/>
              <a:t>The electoral office keeps your data safe in line with GDPR.</a:t>
            </a:r>
          </a:p>
          <a:p>
            <a:pPr rtl="0"/>
            <a:r>
              <a:rPr lang="en-GB" noProof="1"/>
              <a:t>When you turn 16, your name will be added to the electoral register, and you will be able to vote in some elections right away.</a:t>
            </a:r>
          </a:p>
          <a:p>
            <a:pPr rtl="0"/>
            <a:r>
              <a:rPr lang="en-GB" noProof="1"/>
              <a:t>You can register to vote if you live in Scotland, no matter your nationality.</a:t>
            </a:r>
          </a:p>
          <a:p>
            <a:pPr rtl="0"/>
            <a:r>
              <a:rPr lang="en-GB" noProof="1"/>
              <a:t>You need to register to vote each time you move house or change your name, but you don’t need to do it for every election.</a:t>
            </a:r>
            <a:endParaRPr lang="en-GB" dirty="0"/>
          </a:p>
          <a:p>
            <a:pPr rtl="0"/>
            <a:endParaRPr lang="en-GB" dirty="0"/>
          </a:p>
        </p:txBody>
      </p:sp>
      <p:grpSp>
        <p:nvGrpSpPr>
          <p:cNvPr id="28" name="Group 27">
            <a:extLst>
              <a:ext uri="{FF2B5EF4-FFF2-40B4-BE49-F238E27FC236}">
                <a16:creationId xmlns:a16="http://schemas.microsoft.com/office/drawing/2014/main" id="{CB549F46-286E-4D11-9B05-3772D7CFFE3E}"/>
              </a:ext>
              <a:ext uri="{C183D7F6-B498-43B3-948B-1728B52AA6E4}">
                <adec:decorative xmlns:adec="http://schemas.microsoft.com/office/drawing/2017/decorative" val="1"/>
              </a:ext>
            </a:extLst>
          </p:cNvPr>
          <p:cNvGrpSpPr>
            <a:grpSpLocks noChangeAspect="1"/>
          </p:cNvGrpSpPr>
          <p:nvPr/>
        </p:nvGrpSpPr>
        <p:grpSpPr>
          <a:xfrm rot="684357">
            <a:off x="4635327" y="4294752"/>
            <a:ext cx="1219200" cy="914400"/>
            <a:chOff x="3403719" y="943599"/>
            <a:chExt cx="1219200" cy="914400"/>
          </a:xfrm>
        </p:grpSpPr>
        <p:sp>
          <p:nvSpPr>
            <p:cNvPr id="29" name="Freeform: Shape 28">
              <a:extLst>
                <a:ext uri="{FF2B5EF4-FFF2-40B4-BE49-F238E27FC236}">
                  <a16:creationId xmlns:a16="http://schemas.microsoft.com/office/drawing/2014/main" id="{CBFE3D08-4E07-43AC-88F3-AAFFC8A7A02E}"/>
                </a:ext>
              </a:extLst>
            </p:cNvPr>
            <p:cNvSpPr/>
            <p:nvPr/>
          </p:nvSpPr>
          <p:spPr>
            <a:xfrm>
              <a:off x="3403719" y="943599"/>
              <a:ext cx="1219200" cy="914400"/>
            </a:xfrm>
            <a:custGeom>
              <a:avLst/>
              <a:gdLst>
                <a:gd name="connsiteX0" fmla="*/ 1126331 w 1219200"/>
                <a:gd name="connsiteY0" fmla="*/ 260509 h 914400"/>
                <a:gd name="connsiteX1" fmla="*/ 1126331 w 1219200"/>
                <a:gd name="connsiteY1" fmla="*/ 215741 h 914400"/>
                <a:gd name="connsiteX2" fmla="*/ 1012984 w 1219200"/>
                <a:gd name="connsiteY2" fmla="*/ 101441 h 914400"/>
                <a:gd name="connsiteX3" fmla="*/ 955834 w 1219200"/>
                <a:gd name="connsiteY3" fmla="*/ 101441 h 914400"/>
                <a:gd name="connsiteX4" fmla="*/ 612934 w 1219200"/>
                <a:gd name="connsiteY4" fmla="*/ 7144 h 914400"/>
                <a:gd name="connsiteX5" fmla="*/ 268129 w 1219200"/>
                <a:gd name="connsiteY5" fmla="*/ 101441 h 914400"/>
                <a:gd name="connsiteX6" fmla="*/ 210979 w 1219200"/>
                <a:gd name="connsiteY6" fmla="*/ 101441 h 914400"/>
                <a:gd name="connsiteX7" fmla="*/ 97631 w 1219200"/>
                <a:gd name="connsiteY7" fmla="*/ 215741 h 914400"/>
                <a:gd name="connsiteX8" fmla="*/ 97631 w 1219200"/>
                <a:gd name="connsiteY8" fmla="*/ 260509 h 914400"/>
                <a:gd name="connsiteX9" fmla="*/ 7144 w 1219200"/>
                <a:gd name="connsiteY9" fmla="*/ 461486 h 914400"/>
                <a:gd name="connsiteX10" fmla="*/ 98584 w 1219200"/>
                <a:gd name="connsiteY10" fmla="*/ 662464 h 914400"/>
                <a:gd name="connsiteX11" fmla="*/ 98584 w 1219200"/>
                <a:gd name="connsiteY11" fmla="*/ 707231 h 914400"/>
                <a:gd name="connsiteX12" fmla="*/ 211931 w 1219200"/>
                <a:gd name="connsiteY12" fmla="*/ 821531 h 914400"/>
                <a:gd name="connsiteX13" fmla="*/ 269081 w 1219200"/>
                <a:gd name="connsiteY13" fmla="*/ 821531 h 914400"/>
                <a:gd name="connsiteX14" fmla="*/ 612934 w 1219200"/>
                <a:gd name="connsiteY14" fmla="*/ 915829 h 914400"/>
                <a:gd name="connsiteX15" fmla="*/ 956786 w 1219200"/>
                <a:gd name="connsiteY15" fmla="*/ 821531 h 914400"/>
                <a:gd name="connsiteX16" fmla="*/ 1013936 w 1219200"/>
                <a:gd name="connsiteY16" fmla="*/ 821531 h 914400"/>
                <a:gd name="connsiteX17" fmla="*/ 1127284 w 1219200"/>
                <a:gd name="connsiteY17" fmla="*/ 707231 h 914400"/>
                <a:gd name="connsiteX18" fmla="*/ 1127284 w 1219200"/>
                <a:gd name="connsiteY18" fmla="*/ 662464 h 914400"/>
                <a:gd name="connsiteX19" fmla="*/ 1218724 w 1219200"/>
                <a:gd name="connsiteY19" fmla="*/ 461486 h 914400"/>
                <a:gd name="connsiteX20" fmla="*/ 1126331 w 1219200"/>
                <a:gd name="connsiteY20" fmla="*/ 260509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 h="914400">
                  <a:moveTo>
                    <a:pt x="1126331" y="260509"/>
                  </a:moveTo>
                  <a:lnTo>
                    <a:pt x="1126331" y="215741"/>
                  </a:lnTo>
                  <a:cubicBezTo>
                    <a:pt x="1069181" y="201454"/>
                    <a:pt x="1027271" y="160496"/>
                    <a:pt x="1012984" y="101441"/>
                  </a:cubicBezTo>
                  <a:lnTo>
                    <a:pt x="955834" y="101441"/>
                  </a:lnTo>
                  <a:cubicBezTo>
                    <a:pt x="873919" y="41434"/>
                    <a:pt x="724376" y="7144"/>
                    <a:pt x="612934" y="7144"/>
                  </a:cubicBezTo>
                  <a:cubicBezTo>
                    <a:pt x="500539" y="7144"/>
                    <a:pt x="350996" y="41434"/>
                    <a:pt x="268129" y="101441"/>
                  </a:cubicBezTo>
                  <a:lnTo>
                    <a:pt x="210979" y="101441"/>
                  </a:lnTo>
                  <a:cubicBezTo>
                    <a:pt x="196691" y="160496"/>
                    <a:pt x="154781" y="201454"/>
                    <a:pt x="97631" y="215741"/>
                  </a:cubicBezTo>
                  <a:lnTo>
                    <a:pt x="97631" y="260509"/>
                  </a:lnTo>
                  <a:cubicBezTo>
                    <a:pt x="34766" y="302419"/>
                    <a:pt x="7144" y="392906"/>
                    <a:pt x="7144" y="461486"/>
                  </a:cubicBezTo>
                  <a:cubicBezTo>
                    <a:pt x="7144" y="530066"/>
                    <a:pt x="34766" y="620554"/>
                    <a:pt x="98584" y="662464"/>
                  </a:cubicBezTo>
                  <a:lnTo>
                    <a:pt x="98584" y="707231"/>
                  </a:lnTo>
                  <a:cubicBezTo>
                    <a:pt x="155734" y="721519"/>
                    <a:pt x="197644" y="762476"/>
                    <a:pt x="211931" y="821531"/>
                  </a:cubicBezTo>
                  <a:lnTo>
                    <a:pt x="269081" y="821531"/>
                  </a:lnTo>
                  <a:cubicBezTo>
                    <a:pt x="350996" y="881539"/>
                    <a:pt x="500539" y="915829"/>
                    <a:pt x="612934" y="915829"/>
                  </a:cubicBezTo>
                  <a:cubicBezTo>
                    <a:pt x="725329" y="915829"/>
                    <a:pt x="873919" y="881539"/>
                    <a:pt x="956786" y="821531"/>
                  </a:cubicBezTo>
                  <a:lnTo>
                    <a:pt x="1013936" y="821531"/>
                  </a:lnTo>
                  <a:cubicBezTo>
                    <a:pt x="1028224" y="762476"/>
                    <a:pt x="1070134" y="721519"/>
                    <a:pt x="1127284" y="707231"/>
                  </a:cubicBezTo>
                  <a:lnTo>
                    <a:pt x="1127284" y="662464"/>
                  </a:lnTo>
                  <a:cubicBezTo>
                    <a:pt x="1191101" y="620554"/>
                    <a:pt x="1218724" y="530066"/>
                    <a:pt x="1218724" y="461486"/>
                  </a:cubicBezTo>
                  <a:cubicBezTo>
                    <a:pt x="1218724" y="392906"/>
                    <a:pt x="1190149" y="302419"/>
                    <a:pt x="1126331" y="26050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55B06464-E6E9-4AF9-A07C-93CFB2945CAE}"/>
                </a:ext>
              </a:extLst>
            </p:cNvPr>
            <p:cNvSpPr/>
            <p:nvPr/>
          </p:nvSpPr>
          <p:spPr>
            <a:xfrm>
              <a:off x="3674229" y="1192202"/>
              <a:ext cx="704850" cy="476250"/>
            </a:xfrm>
            <a:custGeom>
              <a:avLst/>
              <a:gdLst>
                <a:gd name="connsiteX0" fmla="*/ 7144 w 704850"/>
                <a:gd name="connsiteY0" fmla="*/ 69056 h 476250"/>
                <a:gd name="connsiteX1" fmla="*/ 117634 w 704850"/>
                <a:gd name="connsiteY1" fmla="*/ 7144 h 476250"/>
                <a:gd name="connsiteX2" fmla="*/ 671989 w 704850"/>
                <a:gd name="connsiteY2" fmla="*/ 7144 h 476250"/>
                <a:gd name="connsiteX3" fmla="*/ 702469 w 704850"/>
                <a:gd name="connsiteY3" fmla="*/ 37624 h 476250"/>
                <a:gd name="connsiteX4" fmla="*/ 702469 w 704850"/>
                <a:gd name="connsiteY4" fmla="*/ 391001 h 476250"/>
                <a:gd name="connsiteX5" fmla="*/ 673894 w 704850"/>
                <a:gd name="connsiteY5" fmla="*/ 441484 h 476250"/>
                <a:gd name="connsiteX6" fmla="*/ 630079 w 704850"/>
                <a:gd name="connsiteY6" fmla="*/ 472916 h 476250"/>
                <a:gd name="connsiteX7" fmla="*/ 7144 w 704850"/>
                <a:gd name="connsiteY7" fmla="*/ 69056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 h="476250">
                  <a:moveTo>
                    <a:pt x="7144" y="69056"/>
                  </a:moveTo>
                  <a:lnTo>
                    <a:pt x="117634" y="7144"/>
                  </a:lnTo>
                  <a:lnTo>
                    <a:pt x="671989" y="7144"/>
                  </a:lnTo>
                  <a:cubicBezTo>
                    <a:pt x="689134" y="7144"/>
                    <a:pt x="702469" y="21431"/>
                    <a:pt x="702469" y="37624"/>
                  </a:cubicBezTo>
                  <a:lnTo>
                    <a:pt x="702469" y="391001"/>
                  </a:lnTo>
                  <a:cubicBezTo>
                    <a:pt x="702469" y="411956"/>
                    <a:pt x="691991" y="431006"/>
                    <a:pt x="673894" y="441484"/>
                  </a:cubicBezTo>
                  <a:lnTo>
                    <a:pt x="630079" y="472916"/>
                  </a:lnTo>
                  <a:lnTo>
                    <a:pt x="7144" y="690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0714AFD9-EA2B-4732-8D89-A422FEC49388}"/>
                </a:ext>
              </a:extLst>
            </p:cNvPr>
            <p:cNvSpPr/>
            <p:nvPr/>
          </p:nvSpPr>
          <p:spPr>
            <a:xfrm>
              <a:off x="3963789" y="1294119"/>
              <a:ext cx="314325" cy="323850"/>
            </a:xfrm>
            <a:custGeom>
              <a:avLst/>
              <a:gdLst>
                <a:gd name="connsiteX0" fmla="*/ 161449 w 314325"/>
                <a:gd name="connsiteY0" fmla="*/ 316706 h 323850"/>
                <a:gd name="connsiteX1" fmla="*/ 7144 w 314325"/>
                <a:gd name="connsiteY1" fmla="*/ 162401 h 323850"/>
                <a:gd name="connsiteX2" fmla="*/ 161449 w 314325"/>
                <a:gd name="connsiteY2" fmla="*/ 7144 h 323850"/>
                <a:gd name="connsiteX3" fmla="*/ 315754 w 314325"/>
                <a:gd name="connsiteY3" fmla="*/ 161449 h 323850"/>
                <a:gd name="connsiteX4" fmla="*/ 161449 w 314325"/>
                <a:gd name="connsiteY4" fmla="*/ 316706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23850">
                  <a:moveTo>
                    <a:pt x="161449" y="316706"/>
                  </a:moveTo>
                  <a:cubicBezTo>
                    <a:pt x="75724" y="316706"/>
                    <a:pt x="7144" y="247174"/>
                    <a:pt x="7144" y="162401"/>
                  </a:cubicBezTo>
                  <a:cubicBezTo>
                    <a:pt x="7144" y="77629"/>
                    <a:pt x="76676" y="7144"/>
                    <a:pt x="161449" y="7144"/>
                  </a:cubicBezTo>
                  <a:cubicBezTo>
                    <a:pt x="246221" y="7144"/>
                    <a:pt x="315754" y="76676"/>
                    <a:pt x="315754" y="161449"/>
                  </a:cubicBezTo>
                  <a:cubicBezTo>
                    <a:pt x="315754" y="246221"/>
                    <a:pt x="247174" y="316706"/>
                    <a:pt x="161449" y="316706"/>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8C4071ED-B908-4AD0-B762-ECD55B711D83}"/>
                </a:ext>
              </a:extLst>
            </p:cNvPr>
            <p:cNvSpPr/>
            <p:nvPr/>
          </p:nvSpPr>
          <p:spPr>
            <a:xfrm>
              <a:off x="3673277" y="1045330"/>
              <a:ext cx="647700" cy="628650"/>
            </a:xfrm>
            <a:custGeom>
              <a:avLst/>
              <a:gdLst>
                <a:gd name="connsiteX0" fmla="*/ 623411 w 647700"/>
                <a:gd name="connsiteY0" fmla="*/ 204498 h 628650"/>
                <a:gd name="connsiteX1" fmla="*/ 208121 w 647700"/>
                <a:gd name="connsiteY1" fmla="*/ 204498 h 628650"/>
                <a:gd name="connsiteX2" fmla="*/ 451961 w 647700"/>
                <a:gd name="connsiteY2" fmla="*/ 67338 h 628650"/>
                <a:gd name="connsiteX3" fmla="*/ 464344 w 647700"/>
                <a:gd name="connsiteY3" fmla="*/ 23523 h 628650"/>
                <a:gd name="connsiteX4" fmla="*/ 420529 w 647700"/>
                <a:gd name="connsiteY4" fmla="*/ 11141 h 628650"/>
                <a:gd name="connsiteX5" fmla="*/ 75724 w 647700"/>
                <a:gd name="connsiteY5" fmla="*/ 204498 h 628650"/>
                <a:gd name="connsiteX6" fmla="*/ 29051 w 647700"/>
                <a:gd name="connsiteY6" fmla="*/ 204498 h 628650"/>
                <a:gd name="connsiteX7" fmla="*/ 7144 w 647700"/>
                <a:gd name="connsiteY7" fmla="*/ 226406 h 628650"/>
                <a:gd name="connsiteX8" fmla="*/ 7144 w 647700"/>
                <a:gd name="connsiteY8" fmla="*/ 601691 h 628650"/>
                <a:gd name="connsiteX9" fmla="*/ 29051 w 647700"/>
                <a:gd name="connsiteY9" fmla="*/ 623598 h 628650"/>
                <a:gd name="connsiteX10" fmla="*/ 623411 w 647700"/>
                <a:gd name="connsiteY10" fmla="*/ 623598 h 628650"/>
                <a:gd name="connsiteX11" fmla="*/ 645319 w 647700"/>
                <a:gd name="connsiteY11" fmla="*/ 601691 h 628650"/>
                <a:gd name="connsiteX12" fmla="*/ 645319 w 647700"/>
                <a:gd name="connsiteY12" fmla="*/ 226406 h 628650"/>
                <a:gd name="connsiteX13" fmla="*/ 623411 w 647700"/>
                <a:gd name="connsiteY13" fmla="*/ 204498 h 628650"/>
                <a:gd name="connsiteX14" fmla="*/ 453866 w 647700"/>
                <a:gd name="connsiteY14" fmla="*/ 560733 h 628650"/>
                <a:gd name="connsiteX15" fmla="*/ 304324 w 647700"/>
                <a:gd name="connsiteY15" fmla="*/ 411191 h 628650"/>
                <a:gd name="connsiteX16" fmla="*/ 453866 w 647700"/>
                <a:gd name="connsiteY16" fmla="*/ 261648 h 628650"/>
                <a:gd name="connsiteX17" fmla="*/ 603409 w 647700"/>
                <a:gd name="connsiteY17" fmla="*/ 411191 h 628650"/>
                <a:gd name="connsiteX18" fmla="*/ 453866 w 647700"/>
                <a:gd name="connsiteY18" fmla="*/ 560733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700" h="628650">
                  <a:moveTo>
                    <a:pt x="623411" y="204498"/>
                  </a:moveTo>
                  <a:lnTo>
                    <a:pt x="208121" y="204498"/>
                  </a:lnTo>
                  <a:lnTo>
                    <a:pt x="451961" y="67338"/>
                  </a:lnTo>
                  <a:cubicBezTo>
                    <a:pt x="467201" y="58766"/>
                    <a:pt x="472916" y="38763"/>
                    <a:pt x="464344" y="23523"/>
                  </a:cubicBezTo>
                  <a:cubicBezTo>
                    <a:pt x="455771" y="8283"/>
                    <a:pt x="435769" y="2568"/>
                    <a:pt x="420529" y="11141"/>
                  </a:cubicBezTo>
                  <a:lnTo>
                    <a:pt x="75724" y="204498"/>
                  </a:lnTo>
                  <a:lnTo>
                    <a:pt x="29051" y="204498"/>
                  </a:lnTo>
                  <a:cubicBezTo>
                    <a:pt x="16669" y="204498"/>
                    <a:pt x="7144" y="214023"/>
                    <a:pt x="7144" y="226406"/>
                  </a:cubicBezTo>
                  <a:lnTo>
                    <a:pt x="7144" y="601691"/>
                  </a:lnTo>
                  <a:cubicBezTo>
                    <a:pt x="7144" y="614073"/>
                    <a:pt x="16669" y="623598"/>
                    <a:pt x="29051" y="623598"/>
                  </a:cubicBezTo>
                  <a:lnTo>
                    <a:pt x="623411" y="623598"/>
                  </a:lnTo>
                  <a:cubicBezTo>
                    <a:pt x="635794" y="623598"/>
                    <a:pt x="645319" y="614073"/>
                    <a:pt x="645319" y="601691"/>
                  </a:cubicBezTo>
                  <a:lnTo>
                    <a:pt x="645319" y="226406"/>
                  </a:lnTo>
                  <a:cubicBezTo>
                    <a:pt x="645319" y="214023"/>
                    <a:pt x="635794" y="204498"/>
                    <a:pt x="623411" y="204498"/>
                  </a:cubicBezTo>
                  <a:close/>
                  <a:moveTo>
                    <a:pt x="453866" y="560733"/>
                  </a:moveTo>
                  <a:cubicBezTo>
                    <a:pt x="370999" y="560733"/>
                    <a:pt x="304324" y="494058"/>
                    <a:pt x="304324" y="411191"/>
                  </a:cubicBezTo>
                  <a:cubicBezTo>
                    <a:pt x="304324" y="328323"/>
                    <a:pt x="370999" y="261648"/>
                    <a:pt x="453866" y="261648"/>
                  </a:cubicBezTo>
                  <a:cubicBezTo>
                    <a:pt x="536734" y="261648"/>
                    <a:pt x="603409" y="328323"/>
                    <a:pt x="603409" y="411191"/>
                  </a:cubicBezTo>
                  <a:cubicBezTo>
                    <a:pt x="603409" y="494058"/>
                    <a:pt x="536734" y="560733"/>
                    <a:pt x="453866" y="56073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D1E9393C-16E2-4961-A26E-718666E8ABA3}"/>
                </a:ext>
              </a:extLst>
            </p:cNvPr>
            <p:cNvSpPr/>
            <p:nvPr/>
          </p:nvSpPr>
          <p:spPr>
            <a:xfrm>
              <a:off x="4076184" y="1405562"/>
              <a:ext cx="95250" cy="95250"/>
            </a:xfrm>
            <a:custGeom>
              <a:avLst/>
              <a:gdLst>
                <a:gd name="connsiteX0" fmla="*/ 94774 w 95250"/>
                <a:gd name="connsiteY0" fmla="*/ 50959 h 95250"/>
                <a:gd name="connsiteX1" fmla="*/ 50959 w 95250"/>
                <a:gd name="connsiteY1" fmla="*/ 94774 h 95250"/>
                <a:gd name="connsiteX2" fmla="*/ 7144 w 95250"/>
                <a:gd name="connsiteY2" fmla="*/ 50959 h 95250"/>
                <a:gd name="connsiteX3" fmla="*/ 50959 w 95250"/>
                <a:gd name="connsiteY3" fmla="*/ 7144 h 95250"/>
                <a:gd name="connsiteX4" fmla="*/ 94774 w 95250"/>
                <a:gd name="connsiteY4" fmla="*/ 5095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4774" y="50959"/>
                  </a:moveTo>
                  <a:cubicBezTo>
                    <a:pt x="94774" y="75157"/>
                    <a:pt x="75157" y="94774"/>
                    <a:pt x="50959" y="94774"/>
                  </a:cubicBezTo>
                  <a:cubicBezTo>
                    <a:pt x="26760" y="94774"/>
                    <a:pt x="7144" y="75157"/>
                    <a:pt x="7144" y="50959"/>
                  </a:cubicBezTo>
                  <a:cubicBezTo>
                    <a:pt x="7144" y="26760"/>
                    <a:pt x="26760" y="7144"/>
                    <a:pt x="50959" y="7144"/>
                  </a:cubicBezTo>
                  <a:cubicBezTo>
                    <a:pt x="75157" y="7144"/>
                    <a:pt x="94774" y="26760"/>
                    <a:pt x="94774" y="50959"/>
                  </a:cubicBezTo>
                  <a:close/>
                </a:path>
              </a:pathLst>
            </a:custGeom>
            <a:solidFill>
              <a:srgbClr val="5AB4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590EAC16-0F86-4055-96ED-EB3A6A43FDC3}"/>
                </a:ext>
              </a:extLst>
            </p:cNvPr>
            <p:cNvSpPr/>
            <p:nvPr/>
          </p:nvSpPr>
          <p:spPr>
            <a:xfrm>
              <a:off x="3807579" y="1288404"/>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86BAF484-711C-490A-8473-9B07F276B982}"/>
                </a:ext>
              </a:extLst>
            </p:cNvPr>
            <p:cNvSpPr/>
            <p:nvPr/>
          </p:nvSpPr>
          <p:spPr>
            <a:xfrm>
              <a:off x="3724712" y="1288404"/>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184F9CB9-F0C7-4A37-BC9D-5A71A3AC8054}"/>
                </a:ext>
              </a:extLst>
            </p:cNvPr>
            <p:cNvSpPr/>
            <p:nvPr/>
          </p:nvSpPr>
          <p:spPr>
            <a:xfrm>
              <a:off x="3723759" y="1538912"/>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CE983320-20A1-47BB-B1F6-1BA98B601F41}"/>
                </a:ext>
              </a:extLst>
            </p:cNvPr>
            <p:cNvSpPr/>
            <p:nvPr/>
          </p:nvSpPr>
          <p:spPr>
            <a:xfrm>
              <a:off x="3723759" y="1498907"/>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4586A097-CA82-46EC-87E0-55693A5F23E5}"/>
                </a:ext>
              </a:extLst>
            </p:cNvPr>
            <p:cNvSpPr/>
            <p:nvPr/>
          </p:nvSpPr>
          <p:spPr>
            <a:xfrm>
              <a:off x="3723759" y="1457949"/>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2C22474F-C175-40F7-88D5-9A4180CFEBE8}"/>
                </a:ext>
              </a:extLst>
            </p:cNvPr>
            <p:cNvSpPr/>
            <p:nvPr/>
          </p:nvSpPr>
          <p:spPr>
            <a:xfrm>
              <a:off x="3723759" y="1417944"/>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1782C9DF-8018-4A9C-B4DD-EBF38BE30DC3}"/>
                </a:ext>
              </a:extLst>
            </p:cNvPr>
            <p:cNvSpPr/>
            <p:nvPr/>
          </p:nvSpPr>
          <p:spPr>
            <a:xfrm>
              <a:off x="3723759" y="1377939"/>
              <a:ext cx="161925" cy="38100"/>
            </a:xfrm>
            <a:custGeom>
              <a:avLst/>
              <a:gdLst>
                <a:gd name="connsiteX0" fmla="*/ 7144 w 161925"/>
                <a:gd name="connsiteY0" fmla="*/ 7144 h 38100"/>
                <a:gd name="connsiteX1" fmla="*/ 157639 w 161925"/>
                <a:gd name="connsiteY1" fmla="*/ 7144 h 38100"/>
                <a:gd name="connsiteX2" fmla="*/ 157639 w 161925"/>
                <a:gd name="connsiteY2" fmla="*/ 33814 h 38100"/>
                <a:gd name="connsiteX3" fmla="*/ 7144 w 16192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161925" h="38100">
                  <a:moveTo>
                    <a:pt x="7144" y="7144"/>
                  </a:moveTo>
                  <a:lnTo>
                    <a:pt x="157639" y="7144"/>
                  </a:lnTo>
                  <a:lnTo>
                    <a:pt x="157639" y="33814"/>
                  </a:lnTo>
                  <a:lnTo>
                    <a:pt x="7144" y="33814"/>
                  </a:lnTo>
                  <a:close/>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BE5A8348-D894-4A2A-9B06-5E5AFEB61DF8}"/>
                </a:ext>
              </a:extLst>
            </p:cNvPr>
            <p:cNvSpPr/>
            <p:nvPr/>
          </p:nvSpPr>
          <p:spPr>
            <a:xfrm>
              <a:off x="4069517" y="1398894"/>
              <a:ext cx="114300" cy="114300"/>
            </a:xfrm>
            <a:custGeom>
              <a:avLst/>
              <a:gdLst>
                <a:gd name="connsiteX0" fmla="*/ 110014 w 114300"/>
                <a:gd name="connsiteY0" fmla="*/ 58579 h 114300"/>
                <a:gd name="connsiteX1" fmla="*/ 58579 w 114300"/>
                <a:gd name="connsiteY1" fmla="*/ 110014 h 114300"/>
                <a:gd name="connsiteX2" fmla="*/ 7144 w 114300"/>
                <a:gd name="connsiteY2" fmla="*/ 58579 h 114300"/>
                <a:gd name="connsiteX3" fmla="*/ 58579 w 114300"/>
                <a:gd name="connsiteY3" fmla="*/ 7144 h 114300"/>
                <a:gd name="connsiteX4" fmla="*/ 110014 w 114300"/>
                <a:gd name="connsiteY4" fmla="*/ 58579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0014" y="58579"/>
                  </a:moveTo>
                  <a:cubicBezTo>
                    <a:pt x="110014" y="86986"/>
                    <a:pt x="86985" y="110014"/>
                    <a:pt x="58579" y="110014"/>
                  </a:cubicBezTo>
                  <a:cubicBezTo>
                    <a:pt x="30172" y="110014"/>
                    <a:pt x="7144" y="86986"/>
                    <a:pt x="7144" y="58579"/>
                  </a:cubicBezTo>
                  <a:cubicBezTo>
                    <a:pt x="7144" y="30172"/>
                    <a:pt x="30172" y="7144"/>
                    <a:pt x="58579" y="7144"/>
                  </a:cubicBezTo>
                  <a:cubicBezTo>
                    <a:pt x="86985" y="7144"/>
                    <a:pt x="110014" y="30172"/>
                    <a:pt x="110014" y="58579"/>
                  </a:cubicBezTo>
                  <a:close/>
                </a:path>
              </a:pathLst>
            </a:custGeom>
            <a:solidFill>
              <a:srgbClr val="1E3F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907D09DA-4823-45B9-A28C-DC6D416C7749}"/>
                </a:ext>
              </a:extLst>
            </p:cNvPr>
            <p:cNvSpPr/>
            <p:nvPr/>
          </p:nvSpPr>
          <p:spPr>
            <a:xfrm>
              <a:off x="4421361" y="1319677"/>
              <a:ext cx="114300" cy="180975"/>
            </a:xfrm>
            <a:custGeom>
              <a:avLst/>
              <a:gdLst>
                <a:gd name="connsiteX0" fmla="*/ 35347 w 114300"/>
                <a:gd name="connsiteY0" fmla="*/ 173991 h 180975"/>
                <a:gd name="connsiteX1" fmla="*/ 42015 w 114300"/>
                <a:gd name="connsiteY1" fmla="*/ 112078 h 180975"/>
                <a:gd name="connsiteX2" fmla="*/ 14392 w 114300"/>
                <a:gd name="connsiteY2" fmla="*/ 112078 h 180975"/>
                <a:gd name="connsiteX3" fmla="*/ 8677 w 114300"/>
                <a:gd name="connsiteY3" fmla="*/ 100648 h 180975"/>
                <a:gd name="connsiteX4" fmla="*/ 71542 w 114300"/>
                <a:gd name="connsiteY4" fmla="*/ 10161 h 180975"/>
                <a:gd name="connsiteX5" fmla="*/ 83925 w 114300"/>
                <a:gd name="connsiteY5" fmla="*/ 14923 h 180975"/>
                <a:gd name="connsiteX6" fmla="*/ 77257 w 114300"/>
                <a:gd name="connsiteY6" fmla="*/ 76836 h 180975"/>
                <a:gd name="connsiteX7" fmla="*/ 104880 w 114300"/>
                <a:gd name="connsiteY7" fmla="*/ 76836 h 180975"/>
                <a:gd name="connsiteX8" fmla="*/ 110595 w 114300"/>
                <a:gd name="connsiteY8" fmla="*/ 88266 h 180975"/>
                <a:gd name="connsiteX9" fmla="*/ 47730 w 114300"/>
                <a:gd name="connsiteY9" fmla="*/ 178753 h 180975"/>
                <a:gd name="connsiteX10" fmla="*/ 35347 w 114300"/>
                <a:gd name="connsiteY10" fmla="*/ 17399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80975">
                  <a:moveTo>
                    <a:pt x="35347" y="173991"/>
                  </a:moveTo>
                  <a:lnTo>
                    <a:pt x="42015" y="112078"/>
                  </a:lnTo>
                  <a:lnTo>
                    <a:pt x="14392" y="112078"/>
                  </a:lnTo>
                  <a:cubicBezTo>
                    <a:pt x="8677" y="112078"/>
                    <a:pt x="4867" y="105411"/>
                    <a:pt x="8677" y="100648"/>
                  </a:cubicBezTo>
                  <a:lnTo>
                    <a:pt x="71542" y="10161"/>
                  </a:lnTo>
                  <a:cubicBezTo>
                    <a:pt x="75352" y="4446"/>
                    <a:pt x="84877" y="7303"/>
                    <a:pt x="83925" y="14923"/>
                  </a:cubicBezTo>
                  <a:lnTo>
                    <a:pt x="77257" y="76836"/>
                  </a:lnTo>
                  <a:lnTo>
                    <a:pt x="104880" y="76836"/>
                  </a:lnTo>
                  <a:cubicBezTo>
                    <a:pt x="110595" y="76836"/>
                    <a:pt x="114405" y="83503"/>
                    <a:pt x="110595" y="88266"/>
                  </a:cubicBezTo>
                  <a:lnTo>
                    <a:pt x="47730" y="178753"/>
                  </a:lnTo>
                  <a:cubicBezTo>
                    <a:pt x="43920" y="184468"/>
                    <a:pt x="35347" y="180658"/>
                    <a:pt x="35347" y="173991"/>
                  </a:cubicBezTo>
                  <a:close/>
                </a:path>
              </a:pathLst>
            </a:custGeom>
            <a:solidFill>
              <a:schemeClr val="accent3"/>
            </a:solidFill>
            <a:ln w="95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11254A8B-65AE-4642-ACB0-6D423E3E4B32}"/>
                </a:ext>
              </a:extLst>
            </p:cNvPr>
            <p:cNvSpPr/>
            <p:nvPr/>
          </p:nvSpPr>
          <p:spPr>
            <a:xfrm>
              <a:off x="3502198" y="1319677"/>
              <a:ext cx="114300" cy="180975"/>
            </a:xfrm>
            <a:custGeom>
              <a:avLst/>
              <a:gdLst>
                <a:gd name="connsiteX0" fmla="*/ 35347 w 114300"/>
                <a:gd name="connsiteY0" fmla="*/ 173991 h 180975"/>
                <a:gd name="connsiteX1" fmla="*/ 42015 w 114300"/>
                <a:gd name="connsiteY1" fmla="*/ 112078 h 180975"/>
                <a:gd name="connsiteX2" fmla="*/ 14392 w 114300"/>
                <a:gd name="connsiteY2" fmla="*/ 112078 h 180975"/>
                <a:gd name="connsiteX3" fmla="*/ 8677 w 114300"/>
                <a:gd name="connsiteY3" fmla="*/ 100648 h 180975"/>
                <a:gd name="connsiteX4" fmla="*/ 71542 w 114300"/>
                <a:gd name="connsiteY4" fmla="*/ 10161 h 180975"/>
                <a:gd name="connsiteX5" fmla="*/ 83925 w 114300"/>
                <a:gd name="connsiteY5" fmla="*/ 14923 h 180975"/>
                <a:gd name="connsiteX6" fmla="*/ 77257 w 114300"/>
                <a:gd name="connsiteY6" fmla="*/ 76836 h 180975"/>
                <a:gd name="connsiteX7" fmla="*/ 104880 w 114300"/>
                <a:gd name="connsiteY7" fmla="*/ 76836 h 180975"/>
                <a:gd name="connsiteX8" fmla="*/ 110595 w 114300"/>
                <a:gd name="connsiteY8" fmla="*/ 88266 h 180975"/>
                <a:gd name="connsiteX9" fmla="*/ 47730 w 114300"/>
                <a:gd name="connsiteY9" fmla="*/ 178753 h 180975"/>
                <a:gd name="connsiteX10" fmla="*/ 35347 w 114300"/>
                <a:gd name="connsiteY10" fmla="*/ 17399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180975">
                  <a:moveTo>
                    <a:pt x="35347" y="173991"/>
                  </a:moveTo>
                  <a:lnTo>
                    <a:pt x="42015" y="112078"/>
                  </a:lnTo>
                  <a:lnTo>
                    <a:pt x="14392" y="112078"/>
                  </a:lnTo>
                  <a:cubicBezTo>
                    <a:pt x="8677" y="112078"/>
                    <a:pt x="4867" y="105411"/>
                    <a:pt x="8677" y="100648"/>
                  </a:cubicBezTo>
                  <a:lnTo>
                    <a:pt x="71542" y="10161"/>
                  </a:lnTo>
                  <a:cubicBezTo>
                    <a:pt x="75352" y="4446"/>
                    <a:pt x="84877" y="7303"/>
                    <a:pt x="83925" y="14923"/>
                  </a:cubicBezTo>
                  <a:lnTo>
                    <a:pt x="77257" y="76836"/>
                  </a:lnTo>
                  <a:lnTo>
                    <a:pt x="104880" y="76836"/>
                  </a:lnTo>
                  <a:cubicBezTo>
                    <a:pt x="110595" y="76836"/>
                    <a:pt x="114405" y="83503"/>
                    <a:pt x="110595" y="88266"/>
                  </a:cubicBezTo>
                  <a:lnTo>
                    <a:pt x="47730" y="178753"/>
                  </a:lnTo>
                  <a:cubicBezTo>
                    <a:pt x="43920" y="184468"/>
                    <a:pt x="35347" y="180658"/>
                    <a:pt x="35347" y="173991"/>
                  </a:cubicBezTo>
                  <a:close/>
                </a:path>
              </a:pathLst>
            </a:custGeom>
            <a:solidFill>
              <a:schemeClr val="accent3"/>
            </a:solidFill>
            <a:ln w="95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EC415C24-F216-40BC-9B31-7CBC016A7A70}"/>
                </a:ext>
              </a:extLst>
            </p:cNvPr>
            <p:cNvSpPr/>
            <p:nvPr/>
          </p:nvSpPr>
          <p:spPr>
            <a:xfrm>
              <a:off x="3724474" y="1061471"/>
              <a:ext cx="95250" cy="95250"/>
            </a:xfrm>
            <a:custGeom>
              <a:avLst/>
              <a:gdLst>
                <a:gd name="connsiteX0" fmla="*/ 37862 w 95250"/>
                <a:gd name="connsiteY0" fmla="*/ 61674 h 95250"/>
                <a:gd name="connsiteX1" fmla="*/ 44529 w 95250"/>
                <a:gd name="connsiteY1" fmla="*/ 67389 h 95250"/>
                <a:gd name="connsiteX2" fmla="*/ 54054 w 95250"/>
                <a:gd name="connsiteY2" fmla="*/ 94059 h 95250"/>
                <a:gd name="connsiteX3" fmla="*/ 56912 w 95250"/>
                <a:gd name="connsiteY3" fmla="*/ 94059 h 95250"/>
                <a:gd name="connsiteX4" fmla="*/ 62627 w 95250"/>
                <a:gd name="connsiteY4" fmla="*/ 66437 h 95250"/>
                <a:gd name="connsiteX5" fmla="*/ 68342 w 95250"/>
                <a:gd name="connsiteY5" fmla="*/ 59769 h 95250"/>
                <a:gd name="connsiteX6" fmla="*/ 95012 w 95250"/>
                <a:gd name="connsiteY6" fmla="*/ 50244 h 95250"/>
                <a:gd name="connsiteX7" fmla="*/ 95012 w 95250"/>
                <a:gd name="connsiteY7" fmla="*/ 47387 h 95250"/>
                <a:gd name="connsiteX8" fmla="*/ 66437 w 95250"/>
                <a:gd name="connsiteY8" fmla="*/ 41672 h 95250"/>
                <a:gd name="connsiteX9" fmla="*/ 59769 w 95250"/>
                <a:gd name="connsiteY9" fmla="*/ 35957 h 95250"/>
                <a:gd name="connsiteX10" fmla="*/ 50244 w 95250"/>
                <a:gd name="connsiteY10" fmla="*/ 9287 h 95250"/>
                <a:gd name="connsiteX11" fmla="*/ 47387 w 95250"/>
                <a:gd name="connsiteY11" fmla="*/ 9287 h 95250"/>
                <a:gd name="connsiteX12" fmla="*/ 41672 w 95250"/>
                <a:gd name="connsiteY12" fmla="*/ 36909 h 95250"/>
                <a:gd name="connsiteX13" fmla="*/ 35957 w 95250"/>
                <a:gd name="connsiteY13" fmla="*/ 43577 h 95250"/>
                <a:gd name="connsiteX14" fmla="*/ 9287 w 95250"/>
                <a:gd name="connsiteY14" fmla="*/ 53102 h 95250"/>
                <a:gd name="connsiteX15" fmla="*/ 9287 w 95250"/>
                <a:gd name="connsiteY15" fmla="*/ 55959 h 95250"/>
                <a:gd name="connsiteX16" fmla="*/ 37862 w 95250"/>
                <a:gd name="connsiteY16" fmla="*/ 6167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95250">
                  <a:moveTo>
                    <a:pt x="37862" y="61674"/>
                  </a:moveTo>
                  <a:cubicBezTo>
                    <a:pt x="40719" y="62627"/>
                    <a:pt x="43577" y="64532"/>
                    <a:pt x="44529" y="67389"/>
                  </a:cubicBezTo>
                  <a:lnTo>
                    <a:pt x="54054" y="94059"/>
                  </a:lnTo>
                  <a:cubicBezTo>
                    <a:pt x="55007" y="96917"/>
                    <a:pt x="55959" y="96917"/>
                    <a:pt x="56912" y="94059"/>
                  </a:cubicBezTo>
                  <a:lnTo>
                    <a:pt x="62627" y="66437"/>
                  </a:lnTo>
                  <a:cubicBezTo>
                    <a:pt x="63579" y="63579"/>
                    <a:pt x="65484" y="60722"/>
                    <a:pt x="68342" y="59769"/>
                  </a:cubicBezTo>
                  <a:lnTo>
                    <a:pt x="95012" y="50244"/>
                  </a:lnTo>
                  <a:cubicBezTo>
                    <a:pt x="97869" y="49292"/>
                    <a:pt x="97869" y="48339"/>
                    <a:pt x="95012" y="47387"/>
                  </a:cubicBezTo>
                  <a:lnTo>
                    <a:pt x="66437" y="41672"/>
                  </a:lnTo>
                  <a:cubicBezTo>
                    <a:pt x="63579" y="40719"/>
                    <a:pt x="60722" y="38814"/>
                    <a:pt x="59769" y="35957"/>
                  </a:cubicBezTo>
                  <a:lnTo>
                    <a:pt x="50244" y="9287"/>
                  </a:lnTo>
                  <a:cubicBezTo>
                    <a:pt x="49292" y="6429"/>
                    <a:pt x="48339" y="6429"/>
                    <a:pt x="47387" y="9287"/>
                  </a:cubicBezTo>
                  <a:lnTo>
                    <a:pt x="41672" y="36909"/>
                  </a:lnTo>
                  <a:cubicBezTo>
                    <a:pt x="40719" y="39767"/>
                    <a:pt x="38814" y="42624"/>
                    <a:pt x="35957" y="43577"/>
                  </a:cubicBezTo>
                  <a:lnTo>
                    <a:pt x="9287" y="53102"/>
                  </a:lnTo>
                  <a:cubicBezTo>
                    <a:pt x="6429" y="54054"/>
                    <a:pt x="6429" y="55007"/>
                    <a:pt x="9287" y="55959"/>
                  </a:cubicBezTo>
                  <a:lnTo>
                    <a:pt x="37862" y="61674"/>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5A6A080B-3967-4873-9B2B-C692C098210E}"/>
                </a:ext>
              </a:extLst>
            </p:cNvPr>
            <p:cNvSpPr/>
            <p:nvPr/>
          </p:nvSpPr>
          <p:spPr>
            <a:xfrm>
              <a:off x="4058414" y="1711641"/>
              <a:ext cx="57150" cy="57150"/>
            </a:xfrm>
            <a:custGeom>
              <a:avLst/>
              <a:gdLst>
                <a:gd name="connsiteX0" fmla="*/ 20152 w 57150"/>
                <a:gd name="connsiteY0" fmla="*/ 31582 h 57150"/>
                <a:gd name="connsiteX1" fmla="*/ 22057 w 57150"/>
                <a:gd name="connsiteY1" fmla="*/ 36344 h 57150"/>
                <a:gd name="connsiteX2" fmla="*/ 19199 w 57150"/>
                <a:gd name="connsiteY2" fmla="*/ 52537 h 57150"/>
                <a:gd name="connsiteX3" fmla="*/ 20152 w 57150"/>
                <a:gd name="connsiteY3" fmla="*/ 53489 h 57150"/>
                <a:gd name="connsiteX4" fmla="*/ 31582 w 57150"/>
                <a:gd name="connsiteY4" fmla="*/ 41107 h 57150"/>
                <a:gd name="connsiteX5" fmla="*/ 36344 w 57150"/>
                <a:gd name="connsiteY5" fmla="*/ 39202 h 57150"/>
                <a:gd name="connsiteX6" fmla="*/ 52537 w 57150"/>
                <a:gd name="connsiteY6" fmla="*/ 42059 h 57150"/>
                <a:gd name="connsiteX7" fmla="*/ 53489 w 57150"/>
                <a:gd name="connsiteY7" fmla="*/ 41107 h 57150"/>
                <a:gd name="connsiteX8" fmla="*/ 41107 w 57150"/>
                <a:gd name="connsiteY8" fmla="*/ 29677 h 57150"/>
                <a:gd name="connsiteX9" fmla="*/ 39202 w 57150"/>
                <a:gd name="connsiteY9" fmla="*/ 24914 h 57150"/>
                <a:gd name="connsiteX10" fmla="*/ 42059 w 57150"/>
                <a:gd name="connsiteY10" fmla="*/ 8722 h 57150"/>
                <a:gd name="connsiteX11" fmla="*/ 41107 w 57150"/>
                <a:gd name="connsiteY11" fmla="*/ 7769 h 57150"/>
                <a:gd name="connsiteX12" fmla="*/ 29677 w 57150"/>
                <a:gd name="connsiteY12" fmla="*/ 20152 h 57150"/>
                <a:gd name="connsiteX13" fmla="*/ 24914 w 57150"/>
                <a:gd name="connsiteY13" fmla="*/ 22057 h 57150"/>
                <a:gd name="connsiteX14" fmla="*/ 8722 w 57150"/>
                <a:gd name="connsiteY14" fmla="*/ 19199 h 57150"/>
                <a:gd name="connsiteX15" fmla="*/ 7769 w 57150"/>
                <a:gd name="connsiteY15" fmla="*/ 20152 h 57150"/>
                <a:gd name="connsiteX16" fmla="*/ 20152 w 57150"/>
                <a:gd name="connsiteY16" fmla="*/ 3158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0152" y="31582"/>
                  </a:moveTo>
                  <a:cubicBezTo>
                    <a:pt x="21104" y="32534"/>
                    <a:pt x="22057" y="34439"/>
                    <a:pt x="22057" y="36344"/>
                  </a:cubicBezTo>
                  <a:lnTo>
                    <a:pt x="19199" y="52537"/>
                  </a:lnTo>
                  <a:cubicBezTo>
                    <a:pt x="19199" y="54442"/>
                    <a:pt x="19199" y="54442"/>
                    <a:pt x="20152" y="53489"/>
                  </a:cubicBezTo>
                  <a:lnTo>
                    <a:pt x="31582" y="41107"/>
                  </a:lnTo>
                  <a:cubicBezTo>
                    <a:pt x="32534" y="40154"/>
                    <a:pt x="34439" y="39202"/>
                    <a:pt x="36344" y="39202"/>
                  </a:cubicBezTo>
                  <a:lnTo>
                    <a:pt x="52537" y="42059"/>
                  </a:lnTo>
                  <a:cubicBezTo>
                    <a:pt x="54442" y="42059"/>
                    <a:pt x="54442" y="42059"/>
                    <a:pt x="53489" y="41107"/>
                  </a:cubicBezTo>
                  <a:lnTo>
                    <a:pt x="41107" y="29677"/>
                  </a:lnTo>
                  <a:cubicBezTo>
                    <a:pt x="40154" y="28724"/>
                    <a:pt x="39202" y="26819"/>
                    <a:pt x="39202" y="24914"/>
                  </a:cubicBezTo>
                  <a:lnTo>
                    <a:pt x="42059" y="8722"/>
                  </a:lnTo>
                  <a:cubicBezTo>
                    <a:pt x="42059" y="6817"/>
                    <a:pt x="42059" y="6817"/>
                    <a:pt x="41107" y="7769"/>
                  </a:cubicBezTo>
                  <a:lnTo>
                    <a:pt x="29677" y="20152"/>
                  </a:lnTo>
                  <a:cubicBezTo>
                    <a:pt x="28724" y="21104"/>
                    <a:pt x="26819" y="22057"/>
                    <a:pt x="24914" y="22057"/>
                  </a:cubicBezTo>
                  <a:lnTo>
                    <a:pt x="8722" y="19199"/>
                  </a:lnTo>
                  <a:cubicBezTo>
                    <a:pt x="6817" y="19199"/>
                    <a:pt x="6817" y="19199"/>
                    <a:pt x="7769" y="20152"/>
                  </a:cubicBezTo>
                  <a:lnTo>
                    <a:pt x="20152" y="3158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BAAC961F-232C-406A-884C-7A7D7E05F29D}"/>
                </a:ext>
              </a:extLst>
            </p:cNvPr>
            <p:cNvSpPr/>
            <p:nvPr/>
          </p:nvSpPr>
          <p:spPr>
            <a:xfrm>
              <a:off x="4414649" y="1166811"/>
              <a:ext cx="57150" cy="57150"/>
            </a:xfrm>
            <a:custGeom>
              <a:avLst/>
              <a:gdLst>
                <a:gd name="connsiteX0" fmla="*/ 21104 w 57150"/>
                <a:gd name="connsiteY0" fmla="*/ 33487 h 57150"/>
                <a:gd name="connsiteX1" fmla="*/ 23009 w 57150"/>
                <a:gd name="connsiteY1" fmla="*/ 38249 h 57150"/>
                <a:gd name="connsiteX2" fmla="*/ 22057 w 57150"/>
                <a:gd name="connsiteY2" fmla="*/ 54442 h 57150"/>
                <a:gd name="connsiteX3" fmla="*/ 23962 w 57150"/>
                <a:gd name="connsiteY3" fmla="*/ 55394 h 57150"/>
                <a:gd name="connsiteX4" fmla="*/ 33487 w 57150"/>
                <a:gd name="connsiteY4" fmla="*/ 42059 h 57150"/>
                <a:gd name="connsiteX5" fmla="*/ 38249 w 57150"/>
                <a:gd name="connsiteY5" fmla="*/ 40154 h 57150"/>
                <a:gd name="connsiteX6" fmla="*/ 54442 w 57150"/>
                <a:gd name="connsiteY6" fmla="*/ 41107 h 57150"/>
                <a:gd name="connsiteX7" fmla="*/ 55394 w 57150"/>
                <a:gd name="connsiteY7" fmla="*/ 39202 h 57150"/>
                <a:gd name="connsiteX8" fmla="*/ 42059 w 57150"/>
                <a:gd name="connsiteY8" fmla="*/ 29677 h 57150"/>
                <a:gd name="connsiteX9" fmla="*/ 40154 w 57150"/>
                <a:gd name="connsiteY9" fmla="*/ 24914 h 57150"/>
                <a:gd name="connsiteX10" fmla="*/ 41107 w 57150"/>
                <a:gd name="connsiteY10" fmla="*/ 8722 h 57150"/>
                <a:gd name="connsiteX11" fmla="*/ 39202 w 57150"/>
                <a:gd name="connsiteY11" fmla="*/ 7769 h 57150"/>
                <a:gd name="connsiteX12" fmla="*/ 29677 w 57150"/>
                <a:gd name="connsiteY12" fmla="*/ 21104 h 57150"/>
                <a:gd name="connsiteX13" fmla="*/ 24914 w 57150"/>
                <a:gd name="connsiteY13" fmla="*/ 23009 h 57150"/>
                <a:gd name="connsiteX14" fmla="*/ 8722 w 57150"/>
                <a:gd name="connsiteY14" fmla="*/ 22057 h 57150"/>
                <a:gd name="connsiteX15" fmla="*/ 7769 w 57150"/>
                <a:gd name="connsiteY15" fmla="*/ 23962 h 57150"/>
                <a:gd name="connsiteX16" fmla="*/ 21104 w 57150"/>
                <a:gd name="connsiteY16" fmla="*/ 3348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1104" y="33487"/>
                  </a:moveTo>
                  <a:cubicBezTo>
                    <a:pt x="22057" y="34439"/>
                    <a:pt x="23009" y="36344"/>
                    <a:pt x="23009" y="38249"/>
                  </a:cubicBezTo>
                  <a:lnTo>
                    <a:pt x="22057" y="54442"/>
                  </a:lnTo>
                  <a:cubicBezTo>
                    <a:pt x="22057" y="56347"/>
                    <a:pt x="23009" y="56347"/>
                    <a:pt x="23962" y="55394"/>
                  </a:cubicBezTo>
                  <a:lnTo>
                    <a:pt x="33487" y="42059"/>
                  </a:lnTo>
                  <a:cubicBezTo>
                    <a:pt x="34439" y="41107"/>
                    <a:pt x="36344" y="40154"/>
                    <a:pt x="38249" y="40154"/>
                  </a:cubicBezTo>
                  <a:lnTo>
                    <a:pt x="54442" y="41107"/>
                  </a:lnTo>
                  <a:cubicBezTo>
                    <a:pt x="56347" y="41107"/>
                    <a:pt x="56347" y="40154"/>
                    <a:pt x="55394" y="39202"/>
                  </a:cubicBezTo>
                  <a:lnTo>
                    <a:pt x="42059" y="29677"/>
                  </a:lnTo>
                  <a:cubicBezTo>
                    <a:pt x="41107" y="28724"/>
                    <a:pt x="40154" y="26819"/>
                    <a:pt x="40154" y="24914"/>
                  </a:cubicBezTo>
                  <a:lnTo>
                    <a:pt x="41107" y="8722"/>
                  </a:lnTo>
                  <a:cubicBezTo>
                    <a:pt x="41107" y="6817"/>
                    <a:pt x="40154" y="6817"/>
                    <a:pt x="39202" y="7769"/>
                  </a:cubicBezTo>
                  <a:lnTo>
                    <a:pt x="29677" y="21104"/>
                  </a:lnTo>
                  <a:cubicBezTo>
                    <a:pt x="28724" y="22057"/>
                    <a:pt x="26819" y="23009"/>
                    <a:pt x="24914" y="23009"/>
                  </a:cubicBezTo>
                  <a:lnTo>
                    <a:pt x="8722" y="22057"/>
                  </a:lnTo>
                  <a:cubicBezTo>
                    <a:pt x="6817" y="22057"/>
                    <a:pt x="6817" y="23009"/>
                    <a:pt x="7769" y="23962"/>
                  </a:cubicBezTo>
                  <a:lnTo>
                    <a:pt x="21104" y="33487"/>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1AE7FA7A-1C70-4FAE-A102-DA1D04B372A3}"/>
                </a:ext>
              </a:extLst>
            </p:cNvPr>
            <p:cNvSpPr/>
            <p:nvPr/>
          </p:nvSpPr>
          <p:spPr>
            <a:xfrm>
              <a:off x="3573591" y="1543049"/>
              <a:ext cx="57150" cy="57150"/>
            </a:xfrm>
            <a:custGeom>
              <a:avLst/>
              <a:gdLst>
                <a:gd name="connsiteX0" fmla="*/ 24914 w 57150"/>
                <a:gd name="connsiteY0" fmla="*/ 39202 h 57150"/>
                <a:gd name="connsiteX1" fmla="*/ 29677 w 57150"/>
                <a:gd name="connsiteY1" fmla="*/ 41107 h 57150"/>
                <a:gd name="connsiteX2" fmla="*/ 40154 w 57150"/>
                <a:gd name="connsiteY2" fmla="*/ 53489 h 57150"/>
                <a:gd name="connsiteX3" fmla="*/ 41107 w 57150"/>
                <a:gd name="connsiteY3" fmla="*/ 52537 h 57150"/>
                <a:gd name="connsiteX4" fmla="*/ 39202 w 57150"/>
                <a:gd name="connsiteY4" fmla="*/ 36344 h 57150"/>
                <a:gd name="connsiteX5" fmla="*/ 41107 w 57150"/>
                <a:gd name="connsiteY5" fmla="*/ 31582 h 57150"/>
                <a:gd name="connsiteX6" fmla="*/ 53489 w 57150"/>
                <a:gd name="connsiteY6" fmla="*/ 21104 h 57150"/>
                <a:gd name="connsiteX7" fmla="*/ 52537 w 57150"/>
                <a:gd name="connsiteY7" fmla="*/ 20152 h 57150"/>
                <a:gd name="connsiteX8" fmla="*/ 36344 w 57150"/>
                <a:gd name="connsiteY8" fmla="*/ 23009 h 57150"/>
                <a:gd name="connsiteX9" fmla="*/ 31582 w 57150"/>
                <a:gd name="connsiteY9" fmla="*/ 21104 h 57150"/>
                <a:gd name="connsiteX10" fmla="*/ 21104 w 57150"/>
                <a:gd name="connsiteY10" fmla="*/ 7769 h 57150"/>
                <a:gd name="connsiteX11" fmla="*/ 20152 w 57150"/>
                <a:gd name="connsiteY11" fmla="*/ 8722 h 57150"/>
                <a:gd name="connsiteX12" fmla="*/ 22057 w 57150"/>
                <a:gd name="connsiteY12" fmla="*/ 24914 h 57150"/>
                <a:gd name="connsiteX13" fmla="*/ 20152 w 57150"/>
                <a:gd name="connsiteY13" fmla="*/ 29677 h 57150"/>
                <a:gd name="connsiteX14" fmla="*/ 7769 w 57150"/>
                <a:gd name="connsiteY14" fmla="*/ 40154 h 57150"/>
                <a:gd name="connsiteX15" fmla="*/ 8722 w 57150"/>
                <a:gd name="connsiteY15" fmla="*/ 41107 h 57150"/>
                <a:gd name="connsiteX16" fmla="*/ 24914 w 57150"/>
                <a:gd name="connsiteY16" fmla="*/ 392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 h="57150">
                  <a:moveTo>
                    <a:pt x="24914" y="39202"/>
                  </a:moveTo>
                  <a:cubicBezTo>
                    <a:pt x="26819" y="39202"/>
                    <a:pt x="28724" y="40154"/>
                    <a:pt x="29677" y="41107"/>
                  </a:cubicBezTo>
                  <a:lnTo>
                    <a:pt x="40154" y="53489"/>
                  </a:lnTo>
                  <a:cubicBezTo>
                    <a:pt x="41107" y="54442"/>
                    <a:pt x="42059" y="54442"/>
                    <a:pt x="41107" y="52537"/>
                  </a:cubicBezTo>
                  <a:lnTo>
                    <a:pt x="39202" y="36344"/>
                  </a:lnTo>
                  <a:cubicBezTo>
                    <a:pt x="39202" y="34439"/>
                    <a:pt x="40154" y="32534"/>
                    <a:pt x="41107" y="31582"/>
                  </a:cubicBezTo>
                  <a:lnTo>
                    <a:pt x="53489" y="21104"/>
                  </a:lnTo>
                  <a:cubicBezTo>
                    <a:pt x="54442" y="20152"/>
                    <a:pt x="54442" y="19199"/>
                    <a:pt x="52537" y="20152"/>
                  </a:cubicBezTo>
                  <a:lnTo>
                    <a:pt x="36344" y="23009"/>
                  </a:lnTo>
                  <a:cubicBezTo>
                    <a:pt x="34439" y="23009"/>
                    <a:pt x="32534" y="22057"/>
                    <a:pt x="31582" y="21104"/>
                  </a:cubicBezTo>
                  <a:lnTo>
                    <a:pt x="21104" y="7769"/>
                  </a:lnTo>
                  <a:cubicBezTo>
                    <a:pt x="20152" y="6817"/>
                    <a:pt x="19199" y="6817"/>
                    <a:pt x="20152" y="8722"/>
                  </a:cubicBezTo>
                  <a:lnTo>
                    <a:pt x="22057" y="24914"/>
                  </a:lnTo>
                  <a:cubicBezTo>
                    <a:pt x="22057" y="26819"/>
                    <a:pt x="21104" y="28724"/>
                    <a:pt x="20152" y="29677"/>
                  </a:cubicBezTo>
                  <a:lnTo>
                    <a:pt x="7769" y="40154"/>
                  </a:lnTo>
                  <a:cubicBezTo>
                    <a:pt x="6817" y="41107"/>
                    <a:pt x="6817" y="42059"/>
                    <a:pt x="8722" y="41107"/>
                  </a:cubicBezTo>
                  <a:lnTo>
                    <a:pt x="24914" y="3920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4A9E2B8A-9B90-4370-A0CA-AD716D069834}"/>
                </a:ext>
              </a:extLst>
            </p:cNvPr>
            <p:cNvSpPr/>
            <p:nvPr/>
          </p:nvSpPr>
          <p:spPr>
            <a:xfrm>
              <a:off x="4385323" y="1132723"/>
              <a:ext cx="28575" cy="28575"/>
            </a:xfrm>
            <a:custGeom>
              <a:avLst/>
              <a:gdLst>
                <a:gd name="connsiteX0" fmla="*/ 15187 w 28575"/>
                <a:gd name="connsiteY0" fmla="*/ 21855 h 28575"/>
                <a:gd name="connsiteX1" fmla="*/ 17092 w 28575"/>
                <a:gd name="connsiteY1" fmla="*/ 22807 h 28575"/>
                <a:gd name="connsiteX2" fmla="*/ 21855 w 28575"/>
                <a:gd name="connsiteY2" fmla="*/ 28522 h 28575"/>
                <a:gd name="connsiteX3" fmla="*/ 22807 w 28575"/>
                <a:gd name="connsiteY3" fmla="*/ 28522 h 28575"/>
                <a:gd name="connsiteX4" fmla="*/ 21855 w 28575"/>
                <a:gd name="connsiteY4" fmla="*/ 20902 h 28575"/>
                <a:gd name="connsiteX5" fmla="*/ 22807 w 28575"/>
                <a:gd name="connsiteY5" fmla="*/ 18997 h 28575"/>
                <a:gd name="connsiteX6" fmla="*/ 28522 w 28575"/>
                <a:gd name="connsiteY6" fmla="*/ 14235 h 28575"/>
                <a:gd name="connsiteX7" fmla="*/ 28522 w 28575"/>
                <a:gd name="connsiteY7" fmla="*/ 13282 h 28575"/>
                <a:gd name="connsiteX8" fmla="*/ 20902 w 28575"/>
                <a:gd name="connsiteY8" fmla="*/ 14235 h 28575"/>
                <a:gd name="connsiteX9" fmla="*/ 18997 w 28575"/>
                <a:gd name="connsiteY9" fmla="*/ 13282 h 28575"/>
                <a:gd name="connsiteX10" fmla="*/ 14235 w 28575"/>
                <a:gd name="connsiteY10" fmla="*/ 7567 h 28575"/>
                <a:gd name="connsiteX11" fmla="*/ 13282 w 28575"/>
                <a:gd name="connsiteY11" fmla="*/ 7567 h 28575"/>
                <a:gd name="connsiteX12" fmla="*/ 14235 w 28575"/>
                <a:gd name="connsiteY12" fmla="*/ 15187 h 28575"/>
                <a:gd name="connsiteX13" fmla="*/ 13282 w 28575"/>
                <a:gd name="connsiteY13" fmla="*/ 17092 h 28575"/>
                <a:gd name="connsiteX14" fmla="*/ 7567 w 28575"/>
                <a:gd name="connsiteY14" fmla="*/ 21855 h 28575"/>
                <a:gd name="connsiteX15" fmla="*/ 7567 w 28575"/>
                <a:gd name="connsiteY15" fmla="*/ 22807 h 28575"/>
                <a:gd name="connsiteX16" fmla="*/ 15187 w 28575"/>
                <a:gd name="connsiteY16" fmla="*/ 218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28575">
                  <a:moveTo>
                    <a:pt x="15187" y="21855"/>
                  </a:moveTo>
                  <a:cubicBezTo>
                    <a:pt x="16140" y="21855"/>
                    <a:pt x="17092" y="21855"/>
                    <a:pt x="17092" y="22807"/>
                  </a:cubicBezTo>
                  <a:lnTo>
                    <a:pt x="21855" y="28522"/>
                  </a:lnTo>
                  <a:cubicBezTo>
                    <a:pt x="21855" y="29475"/>
                    <a:pt x="22807" y="28522"/>
                    <a:pt x="22807" y="28522"/>
                  </a:cubicBezTo>
                  <a:lnTo>
                    <a:pt x="21855" y="20902"/>
                  </a:lnTo>
                  <a:cubicBezTo>
                    <a:pt x="21855" y="19950"/>
                    <a:pt x="21855" y="18997"/>
                    <a:pt x="22807" y="18997"/>
                  </a:cubicBezTo>
                  <a:lnTo>
                    <a:pt x="28522" y="14235"/>
                  </a:lnTo>
                  <a:cubicBezTo>
                    <a:pt x="29475" y="14235"/>
                    <a:pt x="28522" y="13282"/>
                    <a:pt x="28522" y="13282"/>
                  </a:cubicBezTo>
                  <a:lnTo>
                    <a:pt x="20902" y="14235"/>
                  </a:lnTo>
                  <a:cubicBezTo>
                    <a:pt x="19950" y="14235"/>
                    <a:pt x="18997" y="14235"/>
                    <a:pt x="18997" y="13282"/>
                  </a:cubicBezTo>
                  <a:lnTo>
                    <a:pt x="14235" y="7567"/>
                  </a:lnTo>
                  <a:cubicBezTo>
                    <a:pt x="14235" y="6615"/>
                    <a:pt x="13282" y="7567"/>
                    <a:pt x="13282" y="7567"/>
                  </a:cubicBezTo>
                  <a:lnTo>
                    <a:pt x="14235" y="15187"/>
                  </a:lnTo>
                  <a:cubicBezTo>
                    <a:pt x="14235" y="16140"/>
                    <a:pt x="14235" y="17092"/>
                    <a:pt x="13282" y="17092"/>
                  </a:cubicBezTo>
                  <a:lnTo>
                    <a:pt x="7567" y="21855"/>
                  </a:lnTo>
                  <a:cubicBezTo>
                    <a:pt x="6615" y="21855"/>
                    <a:pt x="7567" y="22807"/>
                    <a:pt x="7567" y="22807"/>
                  </a:cubicBezTo>
                  <a:lnTo>
                    <a:pt x="15187" y="2185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D38FA074-D6B2-4FC2-9AEA-3609F13AEB29}"/>
                </a:ext>
              </a:extLst>
            </p:cNvPr>
            <p:cNvSpPr/>
            <p:nvPr/>
          </p:nvSpPr>
          <p:spPr>
            <a:xfrm>
              <a:off x="4136293" y="1035142"/>
              <a:ext cx="142875" cy="142875"/>
            </a:xfrm>
            <a:custGeom>
              <a:avLst/>
              <a:gdLst>
                <a:gd name="connsiteX0" fmla="*/ 136582 w 142875"/>
                <a:gd name="connsiteY0" fmla="*/ 7403 h 142875"/>
                <a:gd name="connsiteX1" fmla="*/ 46095 w 142875"/>
                <a:gd name="connsiteY1" fmla="*/ 20739 h 142875"/>
                <a:gd name="connsiteX2" fmla="*/ 43237 w 142875"/>
                <a:gd name="connsiteY2" fmla="*/ 23596 h 142875"/>
                <a:gd name="connsiteX3" fmla="*/ 43237 w 142875"/>
                <a:gd name="connsiteY3" fmla="*/ 102653 h 142875"/>
                <a:gd name="connsiteX4" fmla="*/ 35617 w 142875"/>
                <a:gd name="connsiteY4" fmla="*/ 100748 h 142875"/>
                <a:gd name="connsiteX5" fmla="*/ 20377 w 142875"/>
                <a:gd name="connsiteY5" fmla="*/ 104558 h 142875"/>
                <a:gd name="connsiteX6" fmla="*/ 8947 w 142875"/>
                <a:gd name="connsiteY6" fmla="*/ 115989 h 142875"/>
                <a:gd name="connsiteX7" fmla="*/ 8947 w 142875"/>
                <a:gd name="connsiteY7" fmla="*/ 129323 h 142875"/>
                <a:gd name="connsiteX8" fmla="*/ 21330 w 142875"/>
                <a:gd name="connsiteY8" fmla="*/ 135991 h 142875"/>
                <a:gd name="connsiteX9" fmla="*/ 36570 w 142875"/>
                <a:gd name="connsiteY9" fmla="*/ 132181 h 142875"/>
                <a:gd name="connsiteX10" fmla="*/ 48000 w 142875"/>
                <a:gd name="connsiteY10" fmla="*/ 120751 h 142875"/>
                <a:gd name="connsiteX11" fmla="*/ 49905 w 142875"/>
                <a:gd name="connsiteY11" fmla="*/ 112178 h 142875"/>
                <a:gd name="connsiteX12" fmla="*/ 49905 w 142875"/>
                <a:gd name="connsiteY12" fmla="*/ 55028 h 142875"/>
                <a:gd name="connsiteX13" fmla="*/ 133725 w 142875"/>
                <a:gd name="connsiteY13" fmla="*/ 42646 h 142875"/>
                <a:gd name="connsiteX14" fmla="*/ 133725 w 142875"/>
                <a:gd name="connsiteY14" fmla="*/ 88366 h 142875"/>
                <a:gd name="connsiteX15" fmla="*/ 126105 w 142875"/>
                <a:gd name="connsiteY15" fmla="*/ 86461 h 142875"/>
                <a:gd name="connsiteX16" fmla="*/ 110865 w 142875"/>
                <a:gd name="connsiteY16" fmla="*/ 90271 h 142875"/>
                <a:gd name="connsiteX17" fmla="*/ 99435 w 142875"/>
                <a:gd name="connsiteY17" fmla="*/ 101701 h 142875"/>
                <a:gd name="connsiteX18" fmla="*/ 99435 w 142875"/>
                <a:gd name="connsiteY18" fmla="*/ 115036 h 142875"/>
                <a:gd name="connsiteX19" fmla="*/ 111817 w 142875"/>
                <a:gd name="connsiteY19" fmla="*/ 121703 h 142875"/>
                <a:gd name="connsiteX20" fmla="*/ 127057 w 142875"/>
                <a:gd name="connsiteY20" fmla="*/ 117893 h 142875"/>
                <a:gd name="connsiteX21" fmla="*/ 138487 w 142875"/>
                <a:gd name="connsiteY21" fmla="*/ 106464 h 142875"/>
                <a:gd name="connsiteX22" fmla="*/ 140392 w 142875"/>
                <a:gd name="connsiteY22" fmla="*/ 97891 h 142875"/>
                <a:gd name="connsiteX23" fmla="*/ 140392 w 142875"/>
                <a:gd name="connsiteY23" fmla="*/ 9308 h 142875"/>
                <a:gd name="connsiteX24" fmla="*/ 136582 w 142875"/>
                <a:gd name="connsiteY24" fmla="*/ 7403 h 142875"/>
                <a:gd name="connsiteX25" fmla="*/ 136582 w 142875"/>
                <a:gd name="connsiteY25" fmla="*/ 740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142875">
                  <a:moveTo>
                    <a:pt x="136582" y="7403"/>
                  </a:moveTo>
                  <a:lnTo>
                    <a:pt x="46095" y="20739"/>
                  </a:lnTo>
                  <a:cubicBezTo>
                    <a:pt x="44190" y="20739"/>
                    <a:pt x="43237" y="22643"/>
                    <a:pt x="43237" y="23596"/>
                  </a:cubicBezTo>
                  <a:cubicBezTo>
                    <a:pt x="43237" y="50266"/>
                    <a:pt x="43237" y="75983"/>
                    <a:pt x="43237" y="102653"/>
                  </a:cubicBezTo>
                  <a:cubicBezTo>
                    <a:pt x="41332" y="101701"/>
                    <a:pt x="38475" y="100748"/>
                    <a:pt x="35617" y="100748"/>
                  </a:cubicBezTo>
                  <a:cubicBezTo>
                    <a:pt x="30855" y="100748"/>
                    <a:pt x="25140" y="101701"/>
                    <a:pt x="20377" y="104558"/>
                  </a:cubicBezTo>
                  <a:cubicBezTo>
                    <a:pt x="15615" y="107416"/>
                    <a:pt x="11805" y="111226"/>
                    <a:pt x="8947" y="115989"/>
                  </a:cubicBezTo>
                  <a:cubicBezTo>
                    <a:pt x="7042" y="120751"/>
                    <a:pt x="6090" y="125514"/>
                    <a:pt x="8947" y="129323"/>
                  </a:cubicBezTo>
                  <a:cubicBezTo>
                    <a:pt x="11805" y="133133"/>
                    <a:pt x="15615" y="135991"/>
                    <a:pt x="21330" y="135991"/>
                  </a:cubicBezTo>
                  <a:cubicBezTo>
                    <a:pt x="26092" y="135991"/>
                    <a:pt x="31807" y="135039"/>
                    <a:pt x="36570" y="132181"/>
                  </a:cubicBezTo>
                  <a:cubicBezTo>
                    <a:pt x="41332" y="129323"/>
                    <a:pt x="45142" y="125514"/>
                    <a:pt x="48000" y="120751"/>
                  </a:cubicBezTo>
                  <a:cubicBezTo>
                    <a:pt x="48952" y="117893"/>
                    <a:pt x="49905" y="115036"/>
                    <a:pt x="49905" y="112178"/>
                  </a:cubicBezTo>
                  <a:lnTo>
                    <a:pt x="49905" y="55028"/>
                  </a:lnTo>
                  <a:lnTo>
                    <a:pt x="133725" y="42646"/>
                  </a:lnTo>
                  <a:lnTo>
                    <a:pt x="133725" y="88366"/>
                  </a:lnTo>
                  <a:cubicBezTo>
                    <a:pt x="131820" y="87414"/>
                    <a:pt x="128962" y="86461"/>
                    <a:pt x="126105" y="86461"/>
                  </a:cubicBezTo>
                  <a:cubicBezTo>
                    <a:pt x="121342" y="86461"/>
                    <a:pt x="115627" y="87414"/>
                    <a:pt x="110865" y="90271"/>
                  </a:cubicBezTo>
                  <a:cubicBezTo>
                    <a:pt x="106102" y="93128"/>
                    <a:pt x="102292" y="96939"/>
                    <a:pt x="99435" y="101701"/>
                  </a:cubicBezTo>
                  <a:cubicBezTo>
                    <a:pt x="97530" y="106464"/>
                    <a:pt x="96577" y="111226"/>
                    <a:pt x="99435" y="115036"/>
                  </a:cubicBezTo>
                  <a:cubicBezTo>
                    <a:pt x="102292" y="118846"/>
                    <a:pt x="106102" y="121703"/>
                    <a:pt x="111817" y="121703"/>
                  </a:cubicBezTo>
                  <a:cubicBezTo>
                    <a:pt x="116580" y="121703"/>
                    <a:pt x="122295" y="120751"/>
                    <a:pt x="127057" y="117893"/>
                  </a:cubicBezTo>
                  <a:cubicBezTo>
                    <a:pt x="131820" y="115036"/>
                    <a:pt x="135630" y="111226"/>
                    <a:pt x="138487" y="106464"/>
                  </a:cubicBezTo>
                  <a:cubicBezTo>
                    <a:pt x="139440" y="103606"/>
                    <a:pt x="140392" y="100748"/>
                    <a:pt x="140392" y="97891"/>
                  </a:cubicBezTo>
                  <a:cubicBezTo>
                    <a:pt x="140392" y="68364"/>
                    <a:pt x="140392" y="38836"/>
                    <a:pt x="140392" y="9308"/>
                  </a:cubicBezTo>
                  <a:cubicBezTo>
                    <a:pt x="139440" y="8356"/>
                    <a:pt x="137535" y="6451"/>
                    <a:pt x="136582" y="7403"/>
                  </a:cubicBezTo>
                  <a:lnTo>
                    <a:pt x="136582" y="740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68" name="Group 67">
            <a:extLst>
              <a:ext uri="{FF2B5EF4-FFF2-40B4-BE49-F238E27FC236}">
                <a16:creationId xmlns:a16="http://schemas.microsoft.com/office/drawing/2014/main" id="{25C799C8-7AA3-4A61-8CB5-55AED8EFBC11}"/>
              </a:ext>
              <a:ext uri="{C183D7F6-B498-43B3-948B-1728B52AA6E4}">
                <adec:decorative xmlns:adec="http://schemas.microsoft.com/office/drawing/2017/decorative" val="1"/>
              </a:ext>
            </a:extLst>
          </p:cNvPr>
          <p:cNvGrpSpPr>
            <a:grpSpLocks noChangeAspect="1"/>
          </p:cNvGrpSpPr>
          <p:nvPr/>
        </p:nvGrpSpPr>
        <p:grpSpPr>
          <a:xfrm>
            <a:off x="10122372" y="401497"/>
            <a:ext cx="1652462" cy="899905"/>
            <a:chOff x="69329" y="3410351"/>
            <a:chExt cx="1128654" cy="614647"/>
          </a:xfrm>
        </p:grpSpPr>
        <p:sp>
          <p:nvSpPr>
            <p:cNvPr id="69" name="Freeform: Shape 68">
              <a:extLst>
                <a:ext uri="{FF2B5EF4-FFF2-40B4-BE49-F238E27FC236}">
                  <a16:creationId xmlns:a16="http://schemas.microsoft.com/office/drawing/2014/main" id="{0C76A4FA-79EB-4D10-A018-FF96872EC2E6}"/>
                </a:ext>
              </a:extLst>
            </p:cNvPr>
            <p:cNvSpPr/>
            <p:nvPr/>
          </p:nvSpPr>
          <p:spPr>
            <a:xfrm>
              <a:off x="126671" y="3456979"/>
              <a:ext cx="1028700" cy="533400"/>
            </a:xfrm>
            <a:custGeom>
              <a:avLst/>
              <a:gdLst>
                <a:gd name="connsiteX0" fmla="*/ 1003267 w 1028700"/>
                <a:gd name="connsiteY0" fmla="*/ 81483 h 533400"/>
                <a:gd name="connsiteX1" fmla="*/ 651795 w 1028700"/>
                <a:gd name="connsiteY1" fmla="*/ 56718 h 533400"/>
                <a:gd name="connsiteX2" fmla="*/ 651795 w 1028700"/>
                <a:gd name="connsiteY2" fmla="*/ 56718 h 533400"/>
                <a:gd name="connsiteX3" fmla="*/ 650842 w 1028700"/>
                <a:gd name="connsiteY3" fmla="*/ 56718 h 533400"/>
                <a:gd name="connsiteX4" fmla="*/ 606075 w 1028700"/>
                <a:gd name="connsiteY4" fmla="*/ 68148 h 533400"/>
                <a:gd name="connsiteX5" fmla="*/ 606075 w 1028700"/>
                <a:gd name="connsiteY5" fmla="*/ 68148 h 533400"/>
                <a:gd name="connsiteX6" fmla="*/ 559402 w 1028700"/>
                <a:gd name="connsiteY6" fmla="*/ 81483 h 533400"/>
                <a:gd name="connsiteX7" fmla="*/ 558450 w 1028700"/>
                <a:gd name="connsiteY7" fmla="*/ 81483 h 533400"/>
                <a:gd name="connsiteX8" fmla="*/ 510825 w 1028700"/>
                <a:gd name="connsiteY8" fmla="*/ 96723 h 533400"/>
                <a:gd name="connsiteX9" fmla="*/ 509872 w 1028700"/>
                <a:gd name="connsiteY9" fmla="*/ 96723 h 533400"/>
                <a:gd name="connsiteX10" fmla="*/ 461295 w 1028700"/>
                <a:gd name="connsiteY10" fmla="*/ 113868 h 533400"/>
                <a:gd name="connsiteX11" fmla="*/ 436530 w 1028700"/>
                <a:gd name="connsiteY11" fmla="*/ 123393 h 533400"/>
                <a:gd name="connsiteX12" fmla="*/ 424147 w 1028700"/>
                <a:gd name="connsiteY12" fmla="*/ 128156 h 533400"/>
                <a:gd name="connsiteX13" fmla="*/ 412717 w 1028700"/>
                <a:gd name="connsiteY13" fmla="*/ 132918 h 533400"/>
                <a:gd name="connsiteX14" fmla="*/ 395572 w 1028700"/>
                <a:gd name="connsiteY14" fmla="*/ 140538 h 533400"/>
                <a:gd name="connsiteX15" fmla="*/ 388905 w 1028700"/>
                <a:gd name="connsiteY15" fmla="*/ 143396 h 533400"/>
                <a:gd name="connsiteX16" fmla="*/ 367950 w 1028700"/>
                <a:gd name="connsiteY16" fmla="*/ 152921 h 533400"/>
                <a:gd name="connsiteX17" fmla="*/ 366045 w 1028700"/>
                <a:gd name="connsiteY17" fmla="*/ 153873 h 533400"/>
                <a:gd name="connsiteX18" fmla="*/ 279367 w 1028700"/>
                <a:gd name="connsiteY18" fmla="*/ 195783 h 533400"/>
                <a:gd name="connsiteX19" fmla="*/ 279367 w 1028700"/>
                <a:gd name="connsiteY19" fmla="*/ 195783 h 533400"/>
                <a:gd name="connsiteX20" fmla="*/ 279367 w 1028700"/>
                <a:gd name="connsiteY20" fmla="*/ 195783 h 533400"/>
                <a:gd name="connsiteX21" fmla="*/ 31717 w 1028700"/>
                <a:gd name="connsiteY21" fmla="*/ 446291 h 533400"/>
                <a:gd name="connsiteX22" fmla="*/ 383190 w 1028700"/>
                <a:gd name="connsiteY22" fmla="*/ 471056 h 533400"/>
                <a:gd name="connsiteX23" fmla="*/ 383190 w 1028700"/>
                <a:gd name="connsiteY23" fmla="*/ 471056 h 533400"/>
                <a:gd name="connsiteX24" fmla="*/ 407002 w 1028700"/>
                <a:gd name="connsiteY24" fmla="*/ 484391 h 533400"/>
                <a:gd name="connsiteX25" fmla="*/ 517492 w 1028700"/>
                <a:gd name="connsiteY25" fmla="*/ 510108 h 533400"/>
                <a:gd name="connsiteX26" fmla="*/ 746092 w 1028700"/>
                <a:gd name="connsiteY26" fmla="*/ 356756 h 533400"/>
                <a:gd name="connsiteX27" fmla="*/ 754665 w 1028700"/>
                <a:gd name="connsiteY27" fmla="*/ 331038 h 533400"/>
                <a:gd name="connsiteX28" fmla="*/ 754665 w 1028700"/>
                <a:gd name="connsiteY28" fmla="*/ 331038 h 533400"/>
                <a:gd name="connsiteX29" fmla="*/ 1003267 w 1028700"/>
                <a:gd name="connsiteY29" fmla="*/ 81483 h 533400"/>
                <a:gd name="connsiteX30" fmla="*/ 764190 w 1028700"/>
                <a:gd name="connsiteY30" fmla="*/ 257696 h 533400"/>
                <a:gd name="connsiteX31" fmla="*/ 764190 w 1028700"/>
                <a:gd name="connsiteY31" fmla="*/ 257696 h 533400"/>
                <a:gd name="connsiteX32" fmla="*/ 762285 w 1028700"/>
                <a:gd name="connsiteY32" fmla="*/ 235788 h 533400"/>
                <a:gd name="connsiteX33" fmla="*/ 720375 w 1028700"/>
                <a:gd name="connsiteY33" fmla="*/ 124346 h 533400"/>
                <a:gd name="connsiteX34" fmla="*/ 486060 w 1028700"/>
                <a:gd name="connsiteY34" fmla="*/ 182448 h 533400"/>
                <a:gd name="connsiteX35" fmla="*/ 271747 w 1028700"/>
                <a:gd name="connsiteY35" fmla="*/ 292938 h 533400"/>
                <a:gd name="connsiteX36" fmla="*/ 313657 w 1028700"/>
                <a:gd name="connsiteY36" fmla="*/ 404381 h 533400"/>
                <a:gd name="connsiteX37" fmla="*/ 326992 w 1028700"/>
                <a:gd name="connsiteY37" fmla="*/ 422478 h 533400"/>
                <a:gd name="connsiteX38" fmla="*/ 326992 w 1028700"/>
                <a:gd name="connsiteY38" fmla="*/ 422478 h 533400"/>
                <a:gd name="connsiteX39" fmla="*/ 181260 w 1028700"/>
                <a:gd name="connsiteY39" fmla="*/ 391046 h 533400"/>
                <a:gd name="connsiteX40" fmla="*/ 269842 w 1028700"/>
                <a:gd name="connsiteY40" fmla="*/ 271031 h 533400"/>
                <a:gd name="connsiteX41" fmla="*/ 269842 w 1028700"/>
                <a:gd name="connsiteY41" fmla="*/ 271031 h 533400"/>
                <a:gd name="connsiteX42" fmla="*/ 362235 w 1028700"/>
                <a:gd name="connsiteY42" fmla="*/ 215786 h 533400"/>
                <a:gd name="connsiteX43" fmla="*/ 363187 w 1028700"/>
                <a:gd name="connsiteY43" fmla="*/ 215786 h 533400"/>
                <a:gd name="connsiteX44" fmla="*/ 388905 w 1028700"/>
                <a:gd name="connsiteY44" fmla="*/ 203403 h 533400"/>
                <a:gd name="connsiteX45" fmla="*/ 391762 w 1028700"/>
                <a:gd name="connsiteY45" fmla="*/ 202451 h 533400"/>
                <a:gd name="connsiteX46" fmla="*/ 417480 w 1028700"/>
                <a:gd name="connsiteY46" fmla="*/ 191021 h 533400"/>
                <a:gd name="connsiteX47" fmla="*/ 421290 w 1028700"/>
                <a:gd name="connsiteY47" fmla="*/ 189116 h 533400"/>
                <a:gd name="connsiteX48" fmla="*/ 447960 w 1028700"/>
                <a:gd name="connsiteY48" fmla="*/ 177686 h 533400"/>
                <a:gd name="connsiteX49" fmla="*/ 450817 w 1028700"/>
                <a:gd name="connsiteY49" fmla="*/ 176733 h 533400"/>
                <a:gd name="connsiteX50" fmla="*/ 479392 w 1028700"/>
                <a:gd name="connsiteY50" fmla="*/ 165303 h 533400"/>
                <a:gd name="connsiteX51" fmla="*/ 507967 w 1028700"/>
                <a:gd name="connsiteY51" fmla="*/ 154826 h 533400"/>
                <a:gd name="connsiteX52" fmla="*/ 510825 w 1028700"/>
                <a:gd name="connsiteY52" fmla="*/ 153873 h 533400"/>
                <a:gd name="connsiteX53" fmla="*/ 538447 w 1028700"/>
                <a:gd name="connsiteY53" fmla="*/ 144348 h 533400"/>
                <a:gd name="connsiteX54" fmla="*/ 542257 w 1028700"/>
                <a:gd name="connsiteY54" fmla="*/ 143396 h 533400"/>
                <a:gd name="connsiteX55" fmla="*/ 569880 w 1028700"/>
                <a:gd name="connsiteY55" fmla="*/ 134823 h 533400"/>
                <a:gd name="connsiteX56" fmla="*/ 572737 w 1028700"/>
                <a:gd name="connsiteY56" fmla="*/ 133871 h 533400"/>
                <a:gd name="connsiteX57" fmla="*/ 707040 w 1028700"/>
                <a:gd name="connsiteY57" fmla="*/ 106248 h 533400"/>
                <a:gd name="connsiteX58" fmla="*/ 707040 w 1028700"/>
                <a:gd name="connsiteY58" fmla="*/ 106248 h 533400"/>
                <a:gd name="connsiteX59" fmla="*/ 852772 w 1028700"/>
                <a:gd name="connsiteY59" fmla="*/ 137681 h 533400"/>
                <a:gd name="connsiteX60" fmla="*/ 764190 w 1028700"/>
                <a:gd name="connsiteY60" fmla="*/ 25769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28700" h="533400">
                  <a:moveTo>
                    <a:pt x="1003267" y="81483"/>
                  </a:moveTo>
                  <a:cubicBezTo>
                    <a:pt x="980407" y="19571"/>
                    <a:pt x="836580" y="12903"/>
                    <a:pt x="651795" y="56718"/>
                  </a:cubicBezTo>
                  <a:cubicBezTo>
                    <a:pt x="651795" y="56718"/>
                    <a:pt x="651795" y="56718"/>
                    <a:pt x="651795" y="56718"/>
                  </a:cubicBezTo>
                  <a:cubicBezTo>
                    <a:pt x="651795" y="56718"/>
                    <a:pt x="651795" y="56718"/>
                    <a:pt x="650842" y="56718"/>
                  </a:cubicBezTo>
                  <a:cubicBezTo>
                    <a:pt x="635602" y="60528"/>
                    <a:pt x="621315" y="64338"/>
                    <a:pt x="606075" y="68148"/>
                  </a:cubicBezTo>
                  <a:cubicBezTo>
                    <a:pt x="606075" y="68148"/>
                    <a:pt x="606075" y="68148"/>
                    <a:pt x="606075" y="68148"/>
                  </a:cubicBezTo>
                  <a:cubicBezTo>
                    <a:pt x="590835" y="71958"/>
                    <a:pt x="575595" y="76721"/>
                    <a:pt x="559402" y="81483"/>
                  </a:cubicBezTo>
                  <a:cubicBezTo>
                    <a:pt x="559402" y="81483"/>
                    <a:pt x="559402" y="81483"/>
                    <a:pt x="558450" y="81483"/>
                  </a:cubicBezTo>
                  <a:cubicBezTo>
                    <a:pt x="542257" y="86246"/>
                    <a:pt x="527017" y="91008"/>
                    <a:pt x="510825" y="96723"/>
                  </a:cubicBezTo>
                  <a:cubicBezTo>
                    <a:pt x="510825" y="96723"/>
                    <a:pt x="510825" y="96723"/>
                    <a:pt x="509872" y="96723"/>
                  </a:cubicBezTo>
                  <a:cubicBezTo>
                    <a:pt x="493680" y="102438"/>
                    <a:pt x="477487" y="108153"/>
                    <a:pt x="461295" y="113868"/>
                  </a:cubicBezTo>
                  <a:cubicBezTo>
                    <a:pt x="452722" y="116726"/>
                    <a:pt x="445102" y="120536"/>
                    <a:pt x="436530" y="123393"/>
                  </a:cubicBezTo>
                  <a:cubicBezTo>
                    <a:pt x="432720" y="125298"/>
                    <a:pt x="427957" y="126251"/>
                    <a:pt x="424147" y="128156"/>
                  </a:cubicBezTo>
                  <a:cubicBezTo>
                    <a:pt x="420337" y="130061"/>
                    <a:pt x="416527" y="131013"/>
                    <a:pt x="412717" y="132918"/>
                  </a:cubicBezTo>
                  <a:cubicBezTo>
                    <a:pt x="407002" y="135776"/>
                    <a:pt x="401287" y="137681"/>
                    <a:pt x="395572" y="140538"/>
                  </a:cubicBezTo>
                  <a:cubicBezTo>
                    <a:pt x="393667" y="141491"/>
                    <a:pt x="391762" y="142443"/>
                    <a:pt x="388905" y="143396"/>
                  </a:cubicBezTo>
                  <a:cubicBezTo>
                    <a:pt x="382237" y="146253"/>
                    <a:pt x="374617" y="149111"/>
                    <a:pt x="367950" y="152921"/>
                  </a:cubicBezTo>
                  <a:cubicBezTo>
                    <a:pt x="366997" y="152921"/>
                    <a:pt x="366997" y="153873"/>
                    <a:pt x="366045" y="153873"/>
                  </a:cubicBezTo>
                  <a:cubicBezTo>
                    <a:pt x="335565" y="167208"/>
                    <a:pt x="306990" y="181496"/>
                    <a:pt x="279367" y="195783"/>
                  </a:cubicBezTo>
                  <a:cubicBezTo>
                    <a:pt x="279367" y="195783"/>
                    <a:pt x="279367" y="195783"/>
                    <a:pt x="279367" y="195783"/>
                  </a:cubicBezTo>
                  <a:lnTo>
                    <a:pt x="279367" y="195783"/>
                  </a:lnTo>
                  <a:cubicBezTo>
                    <a:pt x="112680" y="285318"/>
                    <a:pt x="8857" y="384378"/>
                    <a:pt x="31717" y="446291"/>
                  </a:cubicBezTo>
                  <a:cubicBezTo>
                    <a:pt x="54577" y="508203"/>
                    <a:pt x="198405" y="514871"/>
                    <a:pt x="383190" y="471056"/>
                  </a:cubicBezTo>
                  <a:cubicBezTo>
                    <a:pt x="383190" y="471056"/>
                    <a:pt x="383190" y="471056"/>
                    <a:pt x="383190" y="471056"/>
                  </a:cubicBezTo>
                  <a:cubicBezTo>
                    <a:pt x="390810" y="475818"/>
                    <a:pt x="398430" y="480581"/>
                    <a:pt x="407002" y="484391"/>
                  </a:cubicBezTo>
                  <a:cubicBezTo>
                    <a:pt x="440340" y="500583"/>
                    <a:pt x="477487" y="510108"/>
                    <a:pt x="517492" y="510108"/>
                  </a:cubicBezTo>
                  <a:cubicBezTo>
                    <a:pt x="620362" y="510108"/>
                    <a:pt x="708945" y="447243"/>
                    <a:pt x="746092" y="356756"/>
                  </a:cubicBezTo>
                  <a:cubicBezTo>
                    <a:pt x="749902" y="348183"/>
                    <a:pt x="752760" y="339611"/>
                    <a:pt x="754665" y="331038"/>
                  </a:cubicBezTo>
                  <a:lnTo>
                    <a:pt x="754665" y="331038"/>
                  </a:lnTo>
                  <a:cubicBezTo>
                    <a:pt x="922305" y="242456"/>
                    <a:pt x="1026127" y="143396"/>
                    <a:pt x="1003267" y="81483"/>
                  </a:cubicBezTo>
                  <a:close/>
                  <a:moveTo>
                    <a:pt x="764190" y="257696"/>
                  </a:moveTo>
                  <a:lnTo>
                    <a:pt x="764190" y="257696"/>
                  </a:lnTo>
                  <a:cubicBezTo>
                    <a:pt x="764190" y="250076"/>
                    <a:pt x="763237" y="242456"/>
                    <a:pt x="762285" y="235788"/>
                  </a:cubicBezTo>
                  <a:cubicBezTo>
                    <a:pt x="757522" y="194831"/>
                    <a:pt x="742282" y="156731"/>
                    <a:pt x="720375" y="124346"/>
                  </a:cubicBezTo>
                  <a:cubicBezTo>
                    <a:pt x="653700" y="130061"/>
                    <a:pt x="570832" y="150063"/>
                    <a:pt x="486060" y="182448"/>
                  </a:cubicBezTo>
                  <a:cubicBezTo>
                    <a:pt x="393667" y="217691"/>
                    <a:pt x="321277" y="257696"/>
                    <a:pt x="271747" y="292938"/>
                  </a:cubicBezTo>
                  <a:cubicBezTo>
                    <a:pt x="276510" y="333896"/>
                    <a:pt x="291750" y="371996"/>
                    <a:pt x="313657" y="404381"/>
                  </a:cubicBezTo>
                  <a:cubicBezTo>
                    <a:pt x="317467" y="410096"/>
                    <a:pt x="322230" y="416763"/>
                    <a:pt x="326992" y="422478"/>
                  </a:cubicBezTo>
                  <a:cubicBezTo>
                    <a:pt x="326992" y="422478"/>
                    <a:pt x="326992" y="422478"/>
                    <a:pt x="326992" y="422478"/>
                  </a:cubicBezTo>
                  <a:cubicBezTo>
                    <a:pt x="248887" y="431051"/>
                    <a:pt x="192690" y="420573"/>
                    <a:pt x="181260" y="391046"/>
                  </a:cubicBezTo>
                  <a:cubicBezTo>
                    <a:pt x="169830" y="360566"/>
                    <a:pt x="205072" y="316751"/>
                    <a:pt x="269842" y="271031"/>
                  </a:cubicBezTo>
                  <a:lnTo>
                    <a:pt x="269842" y="271031"/>
                  </a:lnTo>
                  <a:cubicBezTo>
                    <a:pt x="296512" y="252933"/>
                    <a:pt x="326992" y="233883"/>
                    <a:pt x="362235" y="215786"/>
                  </a:cubicBezTo>
                  <a:cubicBezTo>
                    <a:pt x="362235" y="215786"/>
                    <a:pt x="363187" y="215786"/>
                    <a:pt x="363187" y="215786"/>
                  </a:cubicBezTo>
                  <a:cubicBezTo>
                    <a:pt x="371760" y="211976"/>
                    <a:pt x="380332" y="207213"/>
                    <a:pt x="388905" y="203403"/>
                  </a:cubicBezTo>
                  <a:cubicBezTo>
                    <a:pt x="389857" y="203403"/>
                    <a:pt x="390810" y="202451"/>
                    <a:pt x="391762" y="202451"/>
                  </a:cubicBezTo>
                  <a:cubicBezTo>
                    <a:pt x="400335" y="198641"/>
                    <a:pt x="408907" y="194831"/>
                    <a:pt x="417480" y="191021"/>
                  </a:cubicBezTo>
                  <a:cubicBezTo>
                    <a:pt x="418432" y="190068"/>
                    <a:pt x="420337" y="190068"/>
                    <a:pt x="421290" y="189116"/>
                  </a:cubicBezTo>
                  <a:cubicBezTo>
                    <a:pt x="429862" y="185306"/>
                    <a:pt x="438435" y="181496"/>
                    <a:pt x="447960" y="177686"/>
                  </a:cubicBezTo>
                  <a:cubicBezTo>
                    <a:pt x="448912" y="177686"/>
                    <a:pt x="449865" y="176733"/>
                    <a:pt x="450817" y="176733"/>
                  </a:cubicBezTo>
                  <a:cubicBezTo>
                    <a:pt x="460342" y="172923"/>
                    <a:pt x="469867" y="169113"/>
                    <a:pt x="479392" y="165303"/>
                  </a:cubicBezTo>
                  <a:cubicBezTo>
                    <a:pt x="488917" y="161493"/>
                    <a:pt x="498442" y="158636"/>
                    <a:pt x="507967" y="154826"/>
                  </a:cubicBezTo>
                  <a:cubicBezTo>
                    <a:pt x="508920" y="154826"/>
                    <a:pt x="509872" y="153873"/>
                    <a:pt x="510825" y="153873"/>
                  </a:cubicBezTo>
                  <a:cubicBezTo>
                    <a:pt x="520350" y="151016"/>
                    <a:pt x="528922" y="147206"/>
                    <a:pt x="538447" y="144348"/>
                  </a:cubicBezTo>
                  <a:cubicBezTo>
                    <a:pt x="539400" y="144348"/>
                    <a:pt x="540352" y="143396"/>
                    <a:pt x="542257" y="143396"/>
                  </a:cubicBezTo>
                  <a:cubicBezTo>
                    <a:pt x="551782" y="140538"/>
                    <a:pt x="560355" y="137681"/>
                    <a:pt x="569880" y="134823"/>
                  </a:cubicBezTo>
                  <a:cubicBezTo>
                    <a:pt x="570832" y="134823"/>
                    <a:pt x="571785" y="134823"/>
                    <a:pt x="572737" y="133871"/>
                  </a:cubicBezTo>
                  <a:cubicBezTo>
                    <a:pt x="621315" y="120536"/>
                    <a:pt x="667035" y="111011"/>
                    <a:pt x="707040" y="106248"/>
                  </a:cubicBezTo>
                  <a:lnTo>
                    <a:pt x="707040" y="106248"/>
                  </a:lnTo>
                  <a:cubicBezTo>
                    <a:pt x="785145" y="97676"/>
                    <a:pt x="841342" y="108153"/>
                    <a:pt x="852772" y="137681"/>
                  </a:cubicBezTo>
                  <a:cubicBezTo>
                    <a:pt x="864202" y="168161"/>
                    <a:pt x="828960" y="212928"/>
                    <a:pt x="764190" y="257696"/>
                  </a:cubicBezTo>
                  <a:close/>
                </a:path>
              </a:pathLst>
            </a:custGeom>
            <a:solidFill>
              <a:schemeClr val="accent3"/>
            </a:solidFill>
            <a:ln w="381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Freeform: Shape 69">
              <a:extLst>
                <a:ext uri="{FF2B5EF4-FFF2-40B4-BE49-F238E27FC236}">
                  <a16:creationId xmlns:a16="http://schemas.microsoft.com/office/drawing/2014/main" id="{97C26B3C-C82C-4D78-937C-92C52417C861}"/>
                </a:ext>
              </a:extLst>
            </p:cNvPr>
            <p:cNvSpPr/>
            <p:nvPr/>
          </p:nvSpPr>
          <p:spPr>
            <a:xfrm>
              <a:off x="386988" y="3446070"/>
              <a:ext cx="390525" cy="209550"/>
            </a:xfrm>
            <a:custGeom>
              <a:avLst/>
              <a:gdLst>
                <a:gd name="connsiteX0" fmla="*/ 367665 w 390525"/>
                <a:gd name="connsiteY0" fmla="*/ 54293 h 209550"/>
                <a:gd name="connsiteX1" fmla="*/ 257175 w 390525"/>
                <a:gd name="connsiteY1" fmla="*/ 28575 h 209550"/>
                <a:gd name="connsiteX2" fmla="*/ 28575 w 390525"/>
                <a:gd name="connsiteY2" fmla="*/ 181928 h 209550"/>
                <a:gd name="connsiteX3" fmla="*/ 194310 w 390525"/>
                <a:gd name="connsiteY3" fmla="*/ 108585 h 209550"/>
                <a:gd name="connsiteX4" fmla="*/ 367665 w 390525"/>
                <a:gd name="connsiteY4" fmla="*/ 54293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209550">
                  <a:moveTo>
                    <a:pt x="367665" y="54293"/>
                  </a:moveTo>
                  <a:cubicBezTo>
                    <a:pt x="334328" y="38100"/>
                    <a:pt x="297180" y="28575"/>
                    <a:pt x="257175" y="28575"/>
                  </a:cubicBezTo>
                  <a:cubicBezTo>
                    <a:pt x="154305" y="28575"/>
                    <a:pt x="65723" y="92393"/>
                    <a:pt x="28575" y="181928"/>
                  </a:cubicBezTo>
                  <a:cubicBezTo>
                    <a:pt x="80963" y="155258"/>
                    <a:pt x="138113" y="130493"/>
                    <a:pt x="194310" y="108585"/>
                  </a:cubicBezTo>
                  <a:cubicBezTo>
                    <a:pt x="253365" y="86678"/>
                    <a:pt x="311468" y="68580"/>
                    <a:pt x="367665" y="54293"/>
                  </a:cubicBezTo>
                  <a:close/>
                </a:path>
              </a:pathLst>
            </a:custGeom>
            <a:solidFill>
              <a:schemeClr val="accent3"/>
            </a:solidFill>
            <a:ln w="3810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8836D5BC-989E-4603-B048-25AF4CD67C99}"/>
                </a:ext>
              </a:extLst>
            </p:cNvPr>
            <p:cNvSpPr/>
            <p:nvPr/>
          </p:nvSpPr>
          <p:spPr>
            <a:xfrm>
              <a:off x="69329" y="3410351"/>
              <a:ext cx="9525" cy="9525"/>
            </a:xfrm>
            <a:custGeom>
              <a:avLst/>
              <a:gdLst/>
              <a:ahLst/>
              <a:cxnLst/>
              <a:rect l="l" t="t" r="r" b="b"/>
              <a:pathLst>
                <a:path w="9525" h="9525"/>
              </a:pathLst>
            </a:custGeom>
            <a:noFill/>
            <a:ln w="9525" cap="flat">
              <a:solidFill>
                <a:srgbClr val="1E3F7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5CF2D6F5-323D-4809-B4AF-54BBA4A453BB}"/>
                </a:ext>
              </a:extLst>
            </p:cNvPr>
            <p:cNvSpPr/>
            <p:nvPr/>
          </p:nvSpPr>
          <p:spPr>
            <a:xfrm>
              <a:off x="74033" y="3415398"/>
              <a:ext cx="1123950" cy="609600"/>
            </a:xfrm>
            <a:custGeom>
              <a:avLst/>
              <a:gdLst>
                <a:gd name="connsiteX0" fmla="*/ 276760 w 1123950"/>
                <a:gd name="connsiteY0" fmla="*/ 212599 h 609600"/>
                <a:gd name="connsiteX1" fmla="*/ 11965 w 1123950"/>
                <a:gd name="connsiteY1" fmla="*/ 519304 h 609600"/>
                <a:gd name="connsiteX2" fmla="*/ 408205 w 1123950"/>
                <a:gd name="connsiteY2" fmla="*/ 557404 h 609600"/>
                <a:gd name="connsiteX3" fmla="*/ 408205 w 1123950"/>
                <a:gd name="connsiteY3" fmla="*/ 557404 h 609600"/>
                <a:gd name="connsiteX4" fmla="*/ 436780 w 1123950"/>
                <a:gd name="connsiteY4" fmla="*/ 573597 h 609600"/>
                <a:gd name="connsiteX5" fmla="*/ 568225 w 1123950"/>
                <a:gd name="connsiteY5" fmla="*/ 605029 h 609600"/>
                <a:gd name="connsiteX6" fmla="*/ 841593 w 1123950"/>
                <a:gd name="connsiteY6" fmla="*/ 422149 h 609600"/>
                <a:gd name="connsiteX7" fmla="*/ 852070 w 1123950"/>
                <a:gd name="connsiteY7" fmla="*/ 390717 h 609600"/>
                <a:gd name="connsiteX8" fmla="*/ 852070 w 1123950"/>
                <a:gd name="connsiteY8" fmla="*/ 390717 h 609600"/>
                <a:gd name="connsiteX9" fmla="*/ 1116865 w 1123950"/>
                <a:gd name="connsiteY9" fmla="*/ 88774 h 609600"/>
                <a:gd name="connsiteX10" fmla="*/ 722530 w 1123950"/>
                <a:gd name="connsiteY10" fmla="*/ 47817 h 609600"/>
                <a:gd name="connsiteX11" fmla="*/ 466308 w 1123950"/>
                <a:gd name="connsiteY11" fmla="*/ 27814 h 609600"/>
                <a:gd name="connsiteX12" fmla="*/ 276760 w 1123950"/>
                <a:gd name="connsiteY12" fmla="*/ 212599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0" h="609600">
                  <a:moveTo>
                    <a:pt x="276760" y="212599"/>
                  </a:moveTo>
                  <a:cubicBezTo>
                    <a:pt x="75783" y="318327"/>
                    <a:pt x="-15657" y="445009"/>
                    <a:pt x="11965" y="519304"/>
                  </a:cubicBezTo>
                  <a:cubicBezTo>
                    <a:pt x="39588" y="593599"/>
                    <a:pt x="187225" y="609792"/>
                    <a:pt x="408205" y="557404"/>
                  </a:cubicBezTo>
                  <a:cubicBezTo>
                    <a:pt x="408205" y="557404"/>
                    <a:pt x="408205" y="557404"/>
                    <a:pt x="408205" y="557404"/>
                  </a:cubicBezTo>
                  <a:cubicBezTo>
                    <a:pt x="417730" y="563119"/>
                    <a:pt x="427255" y="568834"/>
                    <a:pt x="436780" y="573597"/>
                  </a:cubicBezTo>
                  <a:cubicBezTo>
                    <a:pt x="476785" y="593599"/>
                    <a:pt x="521553" y="605029"/>
                    <a:pt x="568225" y="605029"/>
                  </a:cubicBezTo>
                  <a:cubicBezTo>
                    <a:pt x="691098" y="605029"/>
                    <a:pt x="796825" y="529782"/>
                    <a:pt x="841593" y="422149"/>
                  </a:cubicBezTo>
                  <a:cubicBezTo>
                    <a:pt x="845403" y="411672"/>
                    <a:pt x="849213" y="401194"/>
                    <a:pt x="852070" y="390717"/>
                  </a:cubicBezTo>
                  <a:lnTo>
                    <a:pt x="852070" y="390717"/>
                  </a:lnTo>
                  <a:cubicBezTo>
                    <a:pt x="1052095" y="284989"/>
                    <a:pt x="1144488" y="163069"/>
                    <a:pt x="1116865" y="88774"/>
                  </a:cubicBezTo>
                  <a:cubicBezTo>
                    <a:pt x="1089243" y="14479"/>
                    <a:pt x="943510" y="-4571"/>
                    <a:pt x="722530" y="47817"/>
                  </a:cubicBezTo>
                  <a:cubicBezTo>
                    <a:pt x="722530" y="47817"/>
                    <a:pt x="628233" y="-28383"/>
                    <a:pt x="466308" y="27814"/>
                  </a:cubicBezTo>
                  <a:cubicBezTo>
                    <a:pt x="308193" y="82107"/>
                    <a:pt x="276760" y="212599"/>
                    <a:pt x="276760" y="212599"/>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1800" b="1" i="0" u="none" strike="noStrike" kern="1200" cap="none" spc="0" normalizeH="0" baseline="0" noProof="0" dirty="0">
              <a:ln>
                <a:noFill/>
              </a:ln>
              <a:solidFill>
                <a:srgbClr val="093C71"/>
              </a:solidFill>
              <a:effectLst/>
              <a:uLnTx/>
              <a:uFillTx/>
              <a:latin typeface="Arial"/>
              <a:ea typeface="+mn-ea"/>
              <a:cs typeface="+mn-cs"/>
            </a:endParaRPr>
          </a:p>
        </p:txBody>
      </p:sp>
      <p:pic>
        <p:nvPicPr>
          <p:cNvPr id="7" name="Picture 6" descr="Logo&#10;&#10;Description automatically generated">
            <a:extLst>
              <a:ext uri="{FF2B5EF4-FFF2-40B4-BE49-F238E27FC236}">
                <a16:creationId xmlns:a16="http://schemas.microsoft.com/office/drawing/2014/main" id="{730CE429-C380-497D-B278-32AF48FF4A5A}"/>
              </a:ext>
            </a:extLst>
          </p:cNvPr>
          <p:cNvPicPr>
            <a:picLocks noChangeAspect="1"/>
          </p:cNvPicPr>
          <p:nvPr/>
        </p:nvPicPr>
        <p:blipFill>
          <a:blip r:embed="rId5"/>
          <a:stretch>
            <a:fillRect/>
          </a:stretch>
        </p:blipFill>
        <p:spPr>
          <a:xfrm>
            <a:off x="495856" y="5187082"/>
            <a:ext cx="1273959" cy="1280054"/>
          </a:xfrm>
          <a:prstGeom prst="rect">
            <a:avLst/>
          </a:prstGeom>
        </p:spPr>
      </p:pic>
      <p:pic>
        <p:nvPicPr>
          <p:cNvPr id="8" name="Picture 7" descr="A qr code with black squares and circles&#10;&#10;AI-generated content may be incorrect.">
            <a:extLst>
              <a:ext uri="{FF2B5EF4-FFF2-40B4-BE49-F238E27FC236}">
                <a16:creationId xmlns:a16="http://schemas.microsoft.com/office/drawing/2014/main" id="{AB8FB934-F5AB-EFDE-4C07-AC260DD6A90E}"/>
              </a:ext>
            </a:extLst>
          </p:cNvPr>
          <p:cNvPicPr>
            <a:picLocks noChangeAspect="1"/>
          </p:cNvPicPr>
          <p:nvPr/>
        </p:nvPicPr>
        <p:blipFill>
          <a:blip r:embed="rId6"/>
          <a:stretch>
            <a:fillRect/>
          </a:stretch>
        </p:blipFill>
        <p:spPr>
          <a:xfrm rot="21347555">
            <a:off x="2226476" y="3186260"/>
            <a:ext cx="1327744" cy="1336219"/>
          </a:xfrm>
          <a:prstGeom prst="rect">
            <a:avLst/>
          </a:prstGeom>
        </p:spPr>
      </p:pic>
    </p:spTree>
    <p:extLst>
      <p:ext uri="{BB962C8B-B14F-4D97-AF65-F5344CB8AC3E}">
        <p14:creationId xmlns:p14="http://schemas.microsoft.com/office/powerpoint/2010/main" val="348257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50020F-5C04-DB2D-2E62-60EFA78A17B1}"/>
              </a:ext>
            </a:extLst>
          </p:cNvPr>
          <p:cNvSpPr>
            <a:spLocks noGrp="1"/>
          </p:cNvSpPr>
          <p:nvPr>
            <p:ph sz="half" idx="1"/>
          </p:nvPr>
        </p:nvSpPr>
        <p:spPr/>
        <p:txBody>
          <a:bodyPr/>
          <a:lstStyle/>
          <a:p>
            <a:r>
              <a:rPr lang="en-GB" dirty="0"/>
              <a:t>The UK Parliament is based in the Houses of Parliament in Westminster, London. </a:t>
            </a:r>
          </a:p>
          <a:p>
            <a:r>
              <a:rPr lang="en-GB" dirty="0"/>
              <a:t>On the 1</a:t>
            </a:r>
            <a:r>
              <a:rPr lang="en-GB" baseline="30000" dirty="0"/>
              <a:t>st</a:t>
            </a:r>
            <a:r>
              <a:rPr lang="en-GB" dirty="0"/>
              <a:t> of July 1999, the Scottish Parliament opened, transferring some powers from the UK government in a process known as </a:t>
            </a:r>
            <a:r>
              <a:rPr lang="en-GB" b="1" dirty="0"/>
              <a:t>devolution</a:t>
            </a:r>
            <a:r>
              <a:rPr lang="en-GB" dirty="0"/>
              <a:t>.</a:t>
            </a:r>
          </a:p>
          <a:p>
            <a:r>
              <a:rPr lang="en-GB" dirty="0"/>
              <a:t>The Scottish Parliament – which is based in Holyrood, Edinburgh - makes decisions about many aspects of life in Scotland, such as education, the environment, and health and social care.</a:t>
            </a:r>
          </a:p>
          <a:p>
            <a:r>
              <a:rPr lang="en-GB" dirty="0"/>
              <a:t>Some decisions are still made by the UK Parliament, such as decisions around defence and immigration. </a:t>
            </a:r>
          </a:p>
          <a:p>
            <a:r>
              <a:rPr lang="en-GB" dirty="0"/>
              <a:t>Local issues like rubbish collection, leisure, and roads &amp; transport, are decided by local councils. </a:t>
            </a:r>
          </a:p>
        </p:txBody>
      </p:sp>
      <p:sp>
        <p:nvSpPr>
          <p:cNvPr id="3" name="Slide Number Placeholder 2">
            <a:extLst>
              <a:ext uri="{FF2B5EF4-FFF2-40B4-BE49-F238E27FC236}">
                <a16:creationId xmlns:a16="http://schemas.microsoft.com/office/drawing/2014/main" id="{E6D91C1C-07A9-961C-B871-84D47444513C}"/>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4" name="Title 3">
            <a:extLst>
              <a:ext uri="{FF2B5EF4-FFF2-40B4-BE49-F238E27FC236}">
                <a16:creationId xmlns:a16="http://schemas.microsoft.com/office/drawing/2014/main" id="{07538E29-1E30-BE15-7C9A-202D9B43858A}"/>
              </a:ext>
            </a:extLst>
          </p:cNvPr>
          <p:cNvSpPr>
            <a:spLocks noGrp="1"/>
          </p:cNvSpPr>
          <p:nvPr>
            <p:ph type="title"/>
          </p:nvPr>
        </p:nvSpPr>
        <p:spPr/>
        <p:txBody>
          <a:bodyPr/>
          <a:lstStyle/>
          <a:p>
            <a:r>
              <a:rPr lang="en-GB" dirty="0"/>
              <a:t>Democracy in Scotland</a:t>
            </a:r>
          </a:p>
        </p:txBody>
      </p:sp>
      <p:sp>
        <p:nvSpPr>
          <p:cNvPr id="5" name="Text Placeholder 4">
            <a:extLst>
              <a:ext uri="{FF2B5EF4-FFF2-40B4-BE49-F238E27FC236}">
                <a16:creationId xmlns:a16="http://schemas.microsoft.com/office/drawing/2014/main" id="{301E8652-FAAB-E8EF-3611-659B5D9A4EA5}"/>
              </a:ext>
            </a:extLst>
          </p:cNvPr>
          <p:cNvSpPr>
            <a:spLocks noGrp="1"/>
          </p:cNvSpPr>
          <p:nvPr>
            <p:ph type="body" sz="quarter" idx="12"/>
          </p:nvPr>
        </p:nvSpPr>
        <p:spPr>
          <a:xfrm>
            <a:off x="659175" y="1080000"/>
            <a:ext cx="10969407" cy="397818"/>
          </a:xfrm>
        </p:spPr>
        <p:txBody>
          <a:bodyPr/>
          <a:lstStyle/>
          <a:p>
            <a:r>
              <a:rPr lang="en-GB" dirty="0"/>
              <a:t>Scotland is part of the UK but there’s a Scottish Parliament too, what does this mean?</a:t>
            </a:r>
          </a:p>
        </p:txBody>
      </p:sp>
      <p:pic>
        <p:nvPicPr>
          <p:cNvPr id="8" name="Picture Placeholder 7" descr="Adult with rainbow headband under tree">
            <a:extLst>
              <a:ext uri="{FF2B5EF4-FFF2-40B4-BE49-F238E27FC236}">
                <a16:creationId xmlns:a16="http://schemas.microsoft.com/office/drawing/2014/main" id="{E4306015-6BC8-5A90-9030-46F81399585E}"/>
              </a:ext>
            </a:extLst>
          </p:cNvPr>
          <p:cNvPicPr>
            <a:picLocks noGrp="1" noChangeAspect="1"/>
          </p:cNvPicPr>
          <p:nvPr>
            <p:ph type="pic" sz="quarter" idx="16"/>
          </p:nvPr>
        </p:nvPicPr>
        <p:blipFill>
          <a:blip r:embed="rId3"/>
          <a:srcRect l="14940" r="14940"/>
          <a:stretch>
            <a:fillRect/>
          </a:stretch>
        </p:blipFill>
        <p:spPr/>
      </p:pic>
    </p:spTree>
    <p:extLst>
      <p:ext uri="{BB962C8B-B14F-4D97-AF65-F5344CB8AC3E}">
        <p14:creationId xmlns:p14="http://schemas.microsoft.com/office/powerpoint/2010/main" val="212986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2">
            <a:extLst>
              <a:ext uri="{FF2B5EF4-FFF2-40B4-BE49-F238E27FC236}">
                <a16:creationId xmlns:a16="http://schemas.microsoft.com/office/drawing/2014/main" id="{9BBE6205-E2A3-4E76-6C73-B30D1A7B7FE8}"/>
              </a:ext>
            </a:extLst>
          </p:cNvPr>
          <p:cNvSpPr>
            <a:spLocks noGrp="1"/>
          </p:cNvSpPr>
          <p:nvPr>
            <p:ph type="sldNum" sz="quarter" idx="15"/>
          </p:nvPr>
        </p:nvSpPr>
        <p:spPr>
          <a:xfrm>
            <a:off x="11590071" y="6366107"/>
            <a:ext cx="464400" cy="414000"/>
          </a:xfrm>
        </p:spPr>
        <p:txBody>
          <a:bodyPr anchor="ctr">
            <a:normAutofit/>
          </a:bodyPr>
          <a:lstStyle/>
          <a:p>
            <a:pPr rtl="0">
              <a:spcAft>
                <a:spcPts val="600"/>
              </a:spcAft>
            </a:pPr>
            <a:fld id="{058DB212-BFA2-403F-85EF-DFD3FF6D973A}" type="slidenum">
              <a:rPr lang="en-GB" noProof="0" smtClean="0"/>
              <a:pPr rtl="0">
                <a:spcAft>
                  <a:spcPts val="600"/>
                </a:spcAft>
              </a:pPr>
              <a:t>3</a:t>
            </a:fld>
            <a:endParaRPr lang="en-GB" noProof="0"/>
          </a:p>
        </p:txBody>
      </p:sp>
      <p:sp>
        <p:nvSpPr>
          <p:cNvPr id="4" name="Title 3">
            <a:extLst>
              <a:ext uri="{FF2B5EF4-FFF2-40B4-BE49-F238E27FC236}">
                <a16:creationId xmlns:a16="http://schemas.microsoft.com/office/drawing/2014/main" id="{7BE2C39A-B62C-F955-C084-7E51BC210C20}"/>
              </a:ext>
            </a:extLst>
          </p:cNvPr>
          <p:cNvSpPr>
            <a:spLocks noGrp="1"/>
          </p:cNvSpPr>
          <p:nvPr>
            <p:ph type="title"/>
          </p:nvPr>
        </p:nvSpPr>
        <p:spPr>
          <a:xfrm>
            <a:off x="770478" y="1106424"/>
            <a:ext cx="2333180" cy="1600200"/>
          </a:xfrm>
        </p:spPr>
        <p:txBody>
          <a:bodyPr anchor="b">
            <a:normAutofit fontScale="90000"/>
          </a:bodyPr>
          <a:lstStyle/>
          <a:p>
            <a:r>
              <a:rPr lang="en-GB" dirty="0"/>
              <a:t>How does politics affect me?</a:t>
            </a:r>
          </a:p>
        </p:txBody>
      </p:sp>
      <p:sp>
        <p:nvSpPr>
          <p:cNvPr id="25" name="Text Placeholder 3">
            <a:extLst>
              <a:ext uri="{FF2B5EF4-FFF2-40B4-BE49-F238E27FC236}">
                <a16:creationId xmlns:a16="http://schemas.microsoft.com/office/drawing/2014/main" id="{DAAEAFA4-4F73-D1BC-B1A0-EDB39D0741AA}"/>
              </a:ext>
            </a:extLst>
          </p:cNvPr>
          <p:cNvSpPr>
            <a:spLocks noGrp="1"/>
          </p:cNvSpPr>
          <p:nvPr>
            <p:ph type="body" sz="half" idx="2"/>
          </p:nvPr>
        </p:nvSpPr>
        <p:spPr>
          <a:xfrm>
            <a:off x="770478" y="2953512"/>
            <a:ext cx="2333180" cy="1371600"/>
          </a:xfrm>
        </p:spPr>
        <p:txBody>
          <a:bodyPr/>
          <a:lstStyle/>
          <a:p>
            <a:r>
              <a:rPr lang="en-US" dirty="0"/>
              <a:t>Discuss the issues and initiatives in this fictional town. How might they affect the residents, and what can residents do to make changes? </a:t>
            </a:r>
          </a:p>
        </p:txBody>
      </p:sp>
      <p:pic>
        <p:nvPicPr>
          <p:cNvPr id="10" name="Picture 9" descr="A map of a city&#10;&#10;AI-generated content may be incorrect.">
            <a:extLst>
              <a:ext uri="{FF2B5EF4-FFF2-40B4-BE49-F238E27FC236}">
                <a16:creationId xmlns:a16="http://schemas.microsoft.com/office/drawing/2014/main" id="{408B2AF8-AA20-1D91-03EA-7AF607DA94D9}"/>
              </a:ext>
            </a:extLst>
          </p:cNvPr>
          <p:cNvPicPr>
            <a:picLocks noChangeAspect="1"/>
          </p:cNvPicPr>
          <p:nvPr/>
        </p:nvPicPr>
        <p:blipFill>
          <a:blip r:embed="rId3"/>
          <a:srcRect t="1020" r="-3" b="16606"/>
          <a:stretch>
            <a:fillRect/>
          </a:stretch>
        </p:blipFill>
        <p:spPr>
          <a:xfrm>
            <a:off x="3282696" y="174139"/>
            <a:ext cx="6972236" cy="6109672"/>
          </a:xfrm>
          <a:prstGeom prst="roundRect">
            <a:avLst>
              <a:gd name="adj" fmla="val 2093"/>
            </a:avLst>
          </a:prstGeom>
          <a:noFill/>
          <a:ln cap="rnd">
            <a:noFill/>
          </a:ln>
          <a:effectLst>
            <a:outerShdw blurRad="50800" dist="38100" dir="2700000" algn="tl" rotWithShape="0">
              <a:prstClr val="black">
                <a:alpha val="40000"/>
              </a:prstClr>
            </a:outerShdw>
          </a:effectLst>
        </p:spPr>
      </p:pic>
      <p:sp>
        <p:nvSpPr>
          <p:cNvPr id="3" name="Slide Number Placeholder 2" hidden="1">
            <a:extLst>
              <a:ext uri="{FF2B5EF4-FFF2-40B4-BE49-F238E27FC236}">
                <a16:creationId xmlns:a16="http://schemas.microsoft.com/office/drawing/2014/main" id="{08E49F12-B46E-7D48-B398-7B4DA0F5A3BB}"/>
              </a:ext>
            </a:extLst>
          </p:cNvPr>
          <p:cNvSpPr>
            <a:spLocks noGrp="1"/>
          </p:cNvSpPr>
          <p:nvPr>
            <p:ph type="sldNum" sz="quarter" idx="4294967295"/>
          </p:nvPr>
        </p:nvSpPr>
        <p:spPr>
          <a:xfrm>
            <a:off x="11590071" y="6366107"/>
            <a:ext cx="464400" cy="414000"/>
          </a:xfrm>
        </p:spPr>
        <p:txBody>
          <a:bodyPr anchor="ctr">
            <a:normAutofit/>
          </a:bodyPr>
          <a:lstStyle/>
          <a:p>
            <a:pPr rtl="0">
              <a:spcAft>
                <a:spcPts val="600"/>
              </a:spcAft>
            </a:pPr>
            <a:fld id="{058DB212-BFA2-403F-85EF-DFD3FF6D973A}" type="slidenum">
              <a:rPr lang="en-GB" noProof="0" smtClean="0"/>
              <a:pPr rtl="0">
                <a:spcAft>
                  <a:spcPts val="600"/>
                </a:spcAft>
              </a:pPr>
              <a:t>3</a:t>
            </a:fld>
            <a:endParaRPr lang="en-GB" noProof="0"/>
          </a:p>
        </p:txBody>
      </p:sp>
    </p:spTree>
    <p:extLst>
      <p:ext uri="{BB962C8B-B14F-4D97-AF65-F5344CB8AC3E}">
        <p14:creationId xmlns:p14="http://schemas.microsoft.com/office/powerpoint/2010/main" val="2410849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9BE92-45C0-E281-9926-F0E7A0E0FC45}"/>
              </a:ext>
            </a:extLst>
          </p:cNvPr>
          <p:cNvSpPr>
            <a:spLocks noGrp="1"/>
          </p:cNvSpPr>
          <p:nvPr>
            <p:ph type="sldNum" sz="quarter" idx="15"/>
          </p:nvPr>
        </p:nvSpPr>
        <p:spPr/>
        <p:txBody>
          <a:bodyPr/>
          <a:lstStyle/>
          <a:p>
            <a:pPr rtl="0"/>
            <a:fld id="{058DB212-BFA2-403F-85EF-DFD3FF6D973A}" type="slidenum">
              <a:rPr lang="en-GB" noProof="0" smtClean="0"/>
              <a:pPr rtl="0"/>
              <a:t>4</a:t>
            </a:fld>
            <a:endParaRPr lang="en-GB" noProof="0"/>
          </a:p>
        </p:txBody>
      </p:sp>
      <p:sp>
        <p:nvSpPr>
          <p:cNvPr id="4" name="Text Placeholder 3">
            <a:extLst>
              <a:ext uri="{FF2B5EF4-FFF2-40B4-BE49-F238E27FC236}">
                <a16:creationId xmlns:a16="http://schemas.microsoft.com/office/drawing/2014/main" id="{B8D2FABF-B3B7-2786-73D4-FC8296B322B7}"/>
              </a:ext>
            </a:extLst>
          </p:cNvPr>
          <p:cNvSpPr>
            <a:spLocks noGrp="1"/>
          </p:cNvSpPr>
          <p:nvPr>
            <p:ph type="body" sz="half" idx="2"/>
          </p:nvPr>
        </p:nvSpPr>
        <p:spPr>
          <a:xfrm>
            <a:off x="839787" y="1646404"/>
            <a:ext cx="3932237" cy="2724428"/>
          </a:xfrm>
        </p:spPr>
        <p:txBody>
          <a:bodyPr/>
          <a:lstStyle/>
          <a:p>
            <a:r>
              <a:rPr lang="en-GB" dirty="0"/>
              <a:t>The graph on the right shows ways that young people in Scotland had registered their thoughts on an issue in the 12 months prior to 2023. It is taken from the Life at age 17: initial findings from the Growing Up in Scotland study (Sweep 11). </a:t>
            </a:r>
          </a:p>
          <a:p>
            <a:r>
              <a:rPr lang="en-GB" dirty="0"/>
              <a:t>How did your answers from the previous slide compare? </a:t>
            </a:r>
          </a:p>
          <a:p>
            <a:r>
              <a:rPr lang="en-GB" dirty="0"/>
              <a:t>Have you done any of these things?</a:t>
            </a:r>
          </a:p>
        </p:txBody>
      </p:sp>
      <p:pic>
        <p:nvPicPr>
          <p:cNvPr id="7" name="Content Placeholder 6" descr="A graph with text on it&#10;&#10;AI-generated content may be incorrect.">
            <a:extLst>
              <a:ext uri="{FF2B5EF4-FFF2-40B4-BE49-F238E27FC236}">
                <a16:creationId xmlns:a16="http://schemas.microsoft.com/office/drawing/2014/main" id="{1559EE9E-9349-8765-0183-ECDD8176779C}"/>
              </a:ext>
            </a:extLst>
          </p:cNvPr>
          <p:cNvPicPr>
            <a:picLocks noGrp="1" noChangeAspect="1"/>
          </p:cNvPicPr>
          <p:nvPr>
            <p:ph idx="1"/>
          </p:nvPr>
        </p:nvPicPr>
        <p:blipFill>
          <a:blip r:embed="rId2"/>
          <a:stretch>
            <a:fillRect/>
          </a:stretch>
        </p:blipFill>
        <p:spPr>
          <a:xfrm>
            <a:off x="5180013" y="1234924"/>
            <a:ext cx="6172200" cy="3853165"/>
          </a:xfrm>
          <a:prstGeom prst="roundRect">
            <a:avLst>
              <a:gd name="adj" fmla="val 2093"/>
            </a:avLst>
          </a:prstGeom>
          <a:solidFill>
            <a:prstClr val="white">
              <a:lumMod val="95000"/>
            </a:prstClr>
          </a:solidFill>
          <a:ln cap="rnd">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256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38444-50A1-4F5D-895F-B507B0B85A7A}"/>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4" name="Title 3">
            <a:extLst>
              <a:ext uri="{FF2B5EF4-FFF2-40B4-BE49-F238E27FC236}">
                <a16:creationId xmlns:a16="http://schemas.microsoft.com/office/drawing/2014/main" id="{1BFD990F-11B0-EA5E-AF4B-48BA4D4ABF77}"/>
              </a:ext>
            </a:extLst>
          </p:cNvPr>
          <p:cNvSpPr>
            <a:spLocks noGrp="1"/>
          </p:cNvSpPr>
          <p:nvPr>
            <p:ph type="title"/>
          </p:nvPr>
        </p:nvSpPr>
        <p:spPr/>
        <p:txBody>
          <a:bodyPr/>
          <a:lstStyle/>
          <a:p>
            <a:r>
              <a:rPr lang="en-GB" dirty="0"/>
              <a:t>What can I vote in? </a:t>
            </a:r>
          </a:p>
        </p:txBody>
      </p:sp>
      <p:graphicFrame>
        <p:nvGraphicFramePr>
          <p:cNvPr id="7" name="Diagram 6">
            <a:extLst>
              <a:ext uri="{FF2B5EF4-FFF2-40B4-BE49-F238E27FC236}">
                <a16:creationId xmlns:a16="http://schemas.microsoft.com/office/drawing/2014/main" id="{CF7F0927-8807-5CDC-1DBD-391BD834FF63}"/>
              </a:ext>
            </a:extLst>
          </p:cNvPr>
          <p:cNvGraphicFramePr/>
          <p:nvPr/>
        </p:nvGraphicFramePr>
        <p:xfrm>
          <a:off x="415636" y="1439333"/>
          <a:ext cx="1156392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Rounded Corners 7">
            <a:extLst>
              <a:ext uri="{FF2B5EF4-FFF2-40B4-BE49-F238E27FC236}">
                <a16:creationId xmlns:a16="http://schemas.microsoft.com/office/drawing/2014/main" id="{E4F081FC-2834-94F3-0C77-582879CFF958}"/>
              </a:ext>
            </a:extLst>
          </p:cNvPr>
          <p:cNvSpPr/>
          <p:nvPr/>
        </p:nvSpPr>
        <p:spPr>
          <a:xfrm>
            <a:off x="701964" y="4211782"/>
            <a:ext cx="10723417" cy="1856509"/>
          </a:xfrm>
          <a:prstGeom prst="roundRect">
            <a:avLst/>
          </a:prstGeom>
          <a:solidFill>
            <a:schemeClr val="accent1"/>
          </a:solidFill>
          <a:ln w="76200">
            <a:solidFill>
              <a:schemeClr val="accent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a:ea typeface="+mn-ea"/>
                <a:cs typeface="+mn-cs"/>
              </a:rPr>
              <a:t>Full time students who are living away from home during term time e.g. at university, are allowed to register at their term time address if they wish, as well as their home address, if they only vote in one location. </a:t>
            </a:r>
            <a:br>
              <a:rPr kumimoji="0" lang="en-GB" sz="1800" b="0" i="0" u="none" strike="noStrike" kern="1200" cap="none" spc="0" normalizeH="0" baseline="0" noProof="0" dirty="0">
                <a:ln>
                  <a:noFill/>
                </a:ln>
                <a:solidFill>
                  <a:prstClr val="white"/>
                </a:solidFill>
                <a:effectLst/>
                <a:uLnTx/>
                <a:uFillTx/>
                <a:latin typeface="Arial Black"/>
                <a:ea typeface="+mn-ea"/>
                <a:cs typeface="+mn-cs"/>
              </a:rPr>
            </a:br>
            <a:br>
              <a:rPr kumimoji="0" lang="en-GB" sz="1800" b="0" i="0" u="none" strike="noStrike" kern="1200" cap="none" spc="0" normalizeH="0" baseline="0" noProof="0" dirty="0">
                <a:ln>
                  <a:noFill/>
                </a:ln>
                <a:solidFill>
                  <a:prstClr val="white"/>
                </a:solidFill>
                <a:effectLst/>
                <a:uLnTx/>
                <a:uFillTx/>
                <a:latin typeface="Arial Black"/>
                <a:ea typeface="+mn-ea"/>
                <a:cs typeface="+mn-cs"/>
              </a:rPr>
            </a:br>
            <a:r>
              <a:rPr kumimoji="0" lang="en-GB" sz="1800" b="0" i="0" u="none" strike="noStrike" kern="1200" cap="none" spc="0" normalizeH="0" baseline="0" noProof="0" dirty="0">
                <a:ln>
                  <a:noFill/>
                </a:ln>
                <a:solidFill>
                  <a:prstClr val="white"/>
                </a:solidFill>
                <a:effectLst/>
                <a:uLnTx/>
                <a:uFillTx/>
                <a:latin typeface="Arial Black"/>
                <a:ea typeface="+mn-ea"/>
                <a:cs typeface="+mn-cs"/>
              </a:rPr>
              <a:t>This means students can participate in local elections at their term time address, so they can have a say on local issues. </a:t>
            </a:r>
          </a:p>
        </p:txBody>
      </p:sp>
    </p:spTree>
    <p:extLst>
      <p:ext uri="{BB962C8B-B14F-4D97-AF65-F5344CB8AC3E}">
        <p14:creationId xmlns:p14="http://schemas.microsoft.com/office/powerpoint/2010/main" val="349929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Group of smiling young people standing on lawn outside brick building, wearing backpacks and tote bag, holding cellphones">
            <a:extLst>
              <a:ext uri="{FF2B5EF4-FFF2-40B4-BE49-F238E27FC236}">
                <a16:creationId xmlns:a16="http://schemas.microsoft.com/office/drawing/2014/main" id="{F5078E69-45FD-ED76-0E15-E07117E56B7B}"/>
              </a:ext>
            </a:extLst>
          </p:cNvPr>
          <p:cNvPicPr>
            <a:picLocks noGrp="1" noChangeAspect="1"/>
          </p:cNvPicPr>
          <p:nvPr>
            <p:ph type="pic" idx="1"/>
          </p:nvPr>
        </p:nvPicPr>
        <p:blipFill>
          <a:blip r:embed="rId3"/>
          <a:srcRect l="14380" r="14380"/>
          <a:stretch>
            <a:fillRect/>
          </a:stretch>
        </p:blipFill>
        <p:spPr/>
      </p:pic>
      <p:sp>
        <p:nvSpPr>
          <p:cNvPr id="3" name="Slide Number Placeholder 2">
            <a:extLst>
              <a:ext uri="{FF2B5EF4-FFF2-40B4-BE49-F238E27FC236}">
                <a16:creationId xmlns:a16="http://schemas.microsoft.com/office/drawing/2014/main" id="{F0EC8AD8-7EE0-DD61-095A-AB7F84711E42}"/>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17" name="Title 16">
            <a:extLst>
              <a:ext uri="{FF2B5EF4-FFF2-40B4-BE49-F238E27FC236}">
                <a16:creationId xmlns:a16="http://schemas.microsoft.com/office/drawing/2014/main" id="{24AAB14E-919E-08EC-DFF2-FDB016AB3EF7}"/>
              </a:ext>
            </a:extLst>
          </p:cNvPr>
          <p:cNvSpPr>
            <a:spLocks noGrp="1"/>
          </p:cNvSpPr>
          <p:nvPr>
            <p:ph type="title"/>
          </p:nvPr>
        </p:nvSpPr>
        <p:spPr>
          <a:xfrm>
            <a:off x="802081" y="3266388"/>
            <a:ext cx="3932237" cy="1600200"/>
          </a:xfrm>
        </p:spPr>
        <p:txBody>
          <a:bodyPr/>
          <a:lstStyle/>
          <a:p>
            <a:pPr algn="ctr"/>
            <a:r>
              <a:rPr lang="en-GB" dirty="0"/>
              <a:t>Let’s look at some examples and see if we can figure out which elections some fictional pupils would be eligible to vote in…</a:t>
            </a:r>
          </a:p>
        </p:txBody>
      </p:sp>
    </p:spTree>
    <p:extLst>
      <p:ext uri="{BB962C8B-B14F-4D97-AF65-F5344CB8AC3E}">
        <p14:creationId xmlns:p14="http://schemas.microsoft.com/office/powerpoint/2010/main" val="10910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kingdom&#10;&#10;AI-generated content may be incorrect.">
            <a:extLst>
              <a:ext uri="{FF2B5EF4-FFF2-40B4-BE49-F238E27FC236}">
                <a16:creationId xmlns:a16="http://schemas.microsoft.com/office/drawing/2014/main" id="{7EDE2D78-11CE-73A4-B087-11C7E2A87DE7}"/>
              </a:ext>
            </a:extLst>
          </p:cNvPr>
          <p:cNvPicPr>
            <a:picLocks noChangeAspect="1"/>
          </p:cNvPicPr>
          <p:nvPr/>
        </p:nvPicPr>
        <p:blipFill>
          <a:blip r:embed="rId2"/>
          <a:stretch>
            <a:fillRect/>
          </a:stretch>
        </p:blipFill>
        <p:spPr>
          <a:xfrm>
            <a:off x="3722004" y="285750"/>
            <a:ext cx="4438835" cy="7225299"/>
          </a:xfrm>
          <a:prstGeom prst="rect">
            <a:avLst/>
          </a:prstGeom>
        </p:spPr>
      </p:pic>
      <p:sp>
        <p:nvSpPr>
          <p:cNvPr id="3" name="Slide Number Placeholder 2">
            <a:extLst>
              <a:ext uri="{FF2B5EF4-FFF2-40B4-BE49-F238E27FC236}">
                <a16:creationId xmlns:a16="http://schemas.microsoft.com/office/drawing/2014/main" id="{BF308E81-4850-0AEB-1FC2-6BB7B83BAA5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9" name="TextBox 8">
            <a:extLst>
              <a:ext uri="{FF2B5EF4-FFF2-40B4-BE49-F238E27FC236}">
                <a16:creationId xmlns:a16="http://schemas.microsoft.com/office/drawing/2014/main" id="{6CA7792F-E2C0-F03D-D7D8-F30531A6B187}"/>
              </a:ext>
            </a:extLst>
          </p:cNvPr>
          <p:cNvSpPr txBox="1"/>
          <p:nvPr/>
        </p:nvSpPr>
        <p:spPr>
          <a:xfrm>
            <a:off x="919253" y="2690336"/>
            <a:ext cx="238298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A</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Age: 18</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Nationality: Nigerian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Lives in Alloa</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8" name="Picture 27" descr="A map of the united kingdom&#10;&#10;AI-generated content may be incorrect.">
            <a:extLst>
              <a:ext uri="{FF2B5EF4-FFF2-40B4-BE49-F238E27FC236}">
                <a16:creationId xmlns:a16="http://schemas.microsoft.com/office/drawing/2014/main" id="{72BB8D22-3D8B-F091-34E4-E6BE91DD67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10272" y="285750"/>
            <a:ext cx="3771456" cy="5826899"/>
          </a:xfrm>
          <a:prstGeom prst="rect">
            <a:avLst/>
          </a:prstGeom>
        </p:spPr>
      </p:pic>
      <p:sp>
        <p:nvSpPr>
          <p:cNvPr id="29" name="TextBox 28">
            <a:extLst>
              <a:ext uri="{FF2B5EF4-FFF2-40B4-BE49-F238E27FC236}">
                <a16:creationId xmlns:a16="http://schemas.microsoft.com/office/drawing/2014/main" id="{72A1D897-3F0A-51A9-3847-B3B59F997A53}"/>
              </a:ext>
            </a:extLst>
          </p:cNvPr>
          <p:cNvSpPr txBox="1"/>
          <p:nvPr/>
        </p:nvSpPr>
        <p:spPr>
          <a:xfrm>
            <a:off x="3474132" y="7255650"/>
            <a:ext cx="443883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hlinkClick r:id="rId4" tooltip="https://en.wikipedia.org/wiki/Springwatch"/>
              </a:rPr>
              <a:t>This Photo</a:t>
            </a:r>
            <a:r>
              <a:rPr kumimoji="0" lang="en-GB" sz="900" b="0" i="0" u="none" strike="noStrike" kern="1200" cap="none" spc="0" normalizeH="0" baseline="0" noProof="0">
                <a:ln>
                  <a:noFill/>
                </a:ln>
                <a:solidFill>
                  <a:prstClr val="black"/>
                </a:solidFill>
                <a:effectLst/>
                <a:uLnTx/>
                <a:uFillTx/>
                <a:latin typeface="Arial"/>
                <a:ea typeface="+mn-ea"/>
                <a:cs typeface="+mn-cs"/>
              </a:rPr>
              <a:t> by Unknown Author is licensed under </a:t>
            </a:r>
            <a:r>
              <a:rPr kumimoji="0" lang="en-GB" sz="900" b="0" i="0" u="none" strike="noStrike" kern="1200" cap="none" spc="0" normalizeH="0" baseline="0" noProof="0">
                <a:ln>
                  <a:noFill/>
                </a:ln>
                <a:solidFill>
                  <a:prstClr val="black"/>
                </a:solidFill>
                <a:effectLst/>
                <a:uLnTx/>
                <a:uFillTx/>
                <a:latin typeface="Arial"/>
                <a:ea typeface="+mn-ea"/>
                <a:cs typeface="+mn-cs"/>
                <a:hlinkClick r:id="rId5" tooltip="https://creativecommons.org/licenses/by-sa/3.0/"/>
              </a:rPr>
              <a:t>CC BY-SA</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1CFA374-F851-FD69-9304-FEA71642D864}"/>
              </a:ext>
            </a:extLst>
          </p:cNvPr>
          <p:cNvSpPr txBox="1"/>
          <p:nvPr/>
        </p:nvSpPr>
        <p:spPr>
          <a:xfrm>
            <a:off x="8229600" y="1734532"/>
            <a:ext cx="312969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A </a:t>
            </a:r>
            <a:r>
              <a:rPr kumimoji="0" lang="en-GB" sz="1800" b="1" i="0" u="none" strike="noStrike" kern="1200" cap="none" spc="0" normalizeH="0" baseline="0" noProof="0" dirty="0">
                <a:ln>
                  <a:noFill/>
                </a:ln>
                <a:solidFill>
                  <a:prstClr val="black"/>
                </a:solidFill>
                <a:effectLst/>
                <a:uLnTx/>
                <a:uFillTx/>
                <a:latin typeface="Arial"/>
                <a:ea typeface="+mn-ea"/>
                <a:cs typeface="+mn-cs"/>
              </a:rPr>
              <a:t>is over 16 and lives in Scotland</a:t>
            </a:r>
            <a:r>
              <a:rPr kumimoji="0" lang="en-GB" sz="1800" b="0" i="0" u="none" strike="noStrike" kern="1200" cap="none" spc="0" normalizeH="0" baseline="0" noProof="0" dirty="0">
                <a:ln>
                  <a:noFill/>
                </a:ln>
                <a:solidFill>
                  <a:prstClr val="black"/>
                </a:solidFill>
                <a:effectLst/>
                <a:uLnTx/>
                <a:uFillTx/>
                <a:latin typeface="Arial"/>
                <a:ea typeface="+mn-ea"/>
                <a:cs typeface="+mn-cs"/>
              </a:rPr>
              <a:t>, so they are eligible to </a:t>
            </a:r>
            <a:r>
              <a:rPr kumimoji="0" lang="en-GB" sz="1800" b="1" i="0" u="none" strike="noStrike" kern="1200" cap="none" spc="0" normalizeH="0" baseline="0" noProof="0" dirty="0">
                <a:ln>
                  <a:noFill/>
                </a:ln>
                <a:solidFill>
                  <a:prstClr val="black"/>
                </a:solidFill>
                <a:effectLst/>
                <a:uLnTx/>
                <a:uFillTx/>
                <a:latin typeface="Arial"/>
                <a:ea typeface="+mn-ea"/>
                <a:cs typeface="+mn-cs"/>
              </a:rPr>
              <a:t>vote in Scottish Parliamentary and local government elections</a:t>
            </a:r>
            <a:r>
              <a:rPr kumimoji="0" lang="en-GB" sz="1800" b="0" i="0" u="none" strike="noStrike" kern="1200" cap="none" spc="0" normalizeH="0" baseline="0" noProof="0" dirty="0">
                <a:ln>
                  <a:noFill/>
                </a:ln>
                <a:solidFill>
                  <a:prstClr val="black"/>
                </a:solidFill>
                <a:effectLst/>
                <a:uLnTx/>
                <a:uFillTx/>
                <a:latin typeface="Arial"/>
                <a:ea typeface="+mn-ea"/>
                <a:cs typeface="+mn-cs"/>
              </a:rPr>
              <a:t>. </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They are </a:t>
            </a:r>
            <a:r>
              <a:rPr kumimoji="0" lang="en-GB" sz="1800" b="1" i="0" u="none" strike="noStrike" kern="1200" cap="none" spc="0" normalizeH="0" baseline="0" noProof="0" dirty="0">
                <a:ln>
                  <a:noFill/>
                </a:ln>
                <a:solidFill>
                  <a:prstClr val="black"/>
                </a:solidFill>
                <a:effectLst/>
                <a:uLnTx/>
                <a:uFillTx/>
                <a:latin typeface="Arial"/>
                <a:ea typeface="+mn-ea"/>
                <a:cs typeface="+mn-cs"/>
              </a:rPr>
              <a:t>over 18</a:t>
            </a:r>
            <a:r>
              <a:rPr kumimoji="0" lang="en-GB" sz="1800" b="0" i="0" u="none" strike="noStrike" kern="1200" cap="none" spc="0" normalizeH="0" baseline="0" noProof="0" dirty="0">
                <a:ln>
                  <a:noFill/>
                </a:ln>
                <a:solidFill>
                  <a:prstClr val="black"/>
                </a:solidFill>
                <a:effectLst/>
                <a:uLnTx/>
                <a:uFillTx/>
                <a:latin typeface="Arial"/>
                <a:ea typeface="+mn-ea"/>
                <a:cs typeface="+mn-cs"/>
              </a:rPr>
              <a:t> and are a citizen of a </a:t>
            </a:r>
            <a:r>
              <a:rPr kumimoji="0" lang="en-GB" sz="1800" b="1" i="0" u="none" strike="noStrike" kern="1200" cap="none" spc="0" normalizeH="0" baseline="0" noProof="0" dirty="0">
                <a:ln>
                  <a:noFill/>
                </a:ln>
                <a:solidFill>
                  <a:prstClr val="black"/>
                </a:solidFill>
                <a:effectLst/>
                <a:uLnTx/>
                <a:uFillTx/>
                <a:latin typeface="Arial"/>
                <a:ea typeface="+mn-ea"/>
                <a:cs typeface="+mn-cs"/>
              </a:rPr>
              <a:t>qualifying Commonwealth country</a:t>
            </a:r>
            <a:r>
              <a:rPr kumimoji="0" lang="en-GB" sz="1800" b="0" i="0" u="none" strike="noStrike" kern="1200" cap="none" spc="0" normalizeH="0" baseline="0" noProof="0" dirty="0">
                <a:ln>
                  <a:noFill/>
                </a:ln>
                <a:solidFill>
                  <a:prstClr val="black"/>
                </a:solidFill>
                <a:effectLst/>
                <a:uLnTx/>
                <a:uFillTx/>
                <a:latin typeface="Arial"/>
                <a:ea typeface="+mn-ea"/>
                <a:cs typeface="+mn-cs"/>
              </a:rPr>
              <a:t>, so they can also vote in </a:t>
            </a:r>
            <a:r>
              <a:rPr kumimoji="0" lang="en-GB" sz="1800" b="1" i="0" u="none" strike="noStrike" kern="1200" cap="none" spc="0" normalizeH="0" baseline="0" noProof="0" dirty="0">
                <a:ln>
                  <a:noFill/>
                </a:ln>
                <a:solidFill>
                  <a:prstClr val="black"/>
                </a:solidFill>
                <a:effectLst/>
                <a:uLnTx/>
                <a:uFillTx/>
                <a:latin typeface="Arial"/>
                <a:ea typeface="+mn-ea"/>
                <a:cs typeface="+mn-cs"/>
              </a:rPr>
              <a:t>UK Parliamentary elections</a:t>
            </a:r>
            <a:r>
              <a:rPr kumimoji="0" lang="en-GB" sz="1800" b="0" i="0" u="none" strike="noStrike" kern="1200" cap="none" spc="0" normalizeH="0" baseline="0" noProof="0" dirty="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202284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000"/>
                                  </p:stCondLst>
                                  <p:childTnLst>
                                    <p:set>
                                      <p:cBhvr>
                                        <p:cTn id="6" dur="1" fill="hold">
                                          <p:stCondLst>
                                            <p:cond delay="0"/>
                                          </p:stCondLst>
                                        </p:cTn>
                                        <p:tgtEl>
                                          <p:spTgt spid="28"/>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D633-0D56-7325-5310-66BDD9F06F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D8FA4A-3C80-D844-D5B6-169FAAC5DC46}"/>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11" name="TextBox 10">
            <a:extLst>
              <a:ext uri="{FF2B5EF4-FFF2-40B4-BE49-F238E27FC236}">
                <a16:creationId xmlns:a16="http://schemas.microsoft.com/office/drawing/2014/main" id="{AA79AFD8-6E37-2D8A-E800-A1DB9EDD18EB}"/>
              </a:ext>
            </a:extLst>
          </p:cNvPr>
          <p:cNvSpPr txBox="1"/>
          <p:nvPr/>
        </p:nvSpPr>
        <p:spPr>
          <a:xfrm>
            <a:off x="1153640" y="2690336"/>
            <a:ext cx="238298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B</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Age: 16</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Nationality: British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Lives in Stirling</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Picture 12" descr="A screenshot of a map&#10;&#10;AI-generated content may be incorrect.">
            <a:extLst>
              <a:ext uri="{FF2B5EF4-FFF2-40B4-BE49-F238E27FC236}">
                <a16:creationId xmlns:a16="http://schemas.microsoft.com/office/drawing/2014/main" id="{DA47B6CB-A832-5A98-C855-13B256166A36}"/>
              </a:ext>
            </a:extLst>
          </p:cNvPr>
          <p:cNvPicPr>
            <a:picLocks noChangeAspect="1"/>
          </p:cNvPicPr>
          <p:nvPr/>
        </p:nvPicPr>
        <p:blipFill>
          <a:blip r:embed="rId2"/>
          <a:stretch>
            <a:fillRect/>
          </a:stretch>
        </p:blipFill>
        <p:spPr>
          <a:xfrm>
            <a:off x="3838280" y="240061"/>
            <a:ext cx="4515440" cy="7349993"/>
          </a:xfrm>
          <a:prstGeom prst="rect">
            <a:avLst/>
          </a:prstGeom>
        </p:spPr>
      </p:pic>
      <p:sp>
        <p:nvSpPr>
          <p:cNvPr id="16" name="TextBox 15">
            <a:extLst>
              <a:ext uri="{FF2B5EF4-FFF2-40B4-BE49-F238E27FC236}">
                <a16:creationId xmlns:a16="http://schemas.microsoft.com/office/drawing/2014/main" id="{0643B146-7C44-DAB9-02FF-D377262FC10B}"/>
              </a:ext>
            </a:extLst>
          </p:cNvPr>
          <p:cNvSpPr txBox="1"/>
          <p:nvPr/>
        </p:nvSpPr>
        <p:spPr>
          <a:xfrm>
            <a:off x="8353721" y="1450098"/>
            <a:ext cx="317326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B is </a:t>
            </a:r>
            <a:r>
              <a:rPr kumimoji="0" lang="en-GB" sz="1800" b="1" i="0" u="none" strike="noStrike" kern="1200" cap="none" spc="0" normalizeH="0" baseline="0" noProof="0" dirty="0">
                <a:ln>
                  <a:noFill/>
                </a:ln>
                <a:solidFill>
                  <a:prstClr val="black"/>
                </a:solidFill>
                <a:effectLst/>
                <a:uLnTx/>
                <a:uFillTx/>
                <a:latin typeface="Arial"/>
                <a:ea typeface="+mn-ea"/>
                <a:cs typeface="+mn-cs"/>
              </a:rPr>
              <a:t>over 16 </a:t>
            </a:r>
            <a:r>
              <a:rPr kumimoji="0" lang="en-GB" sz="1800" b="0" i="0" u="none" strike="noStrike" kern="1200" cap="none" spc="0" normalizeH="0" baseline="0" noProof="0" dirty="0">
                <a:ln>
                  <a:noFill/>
                </a:ln>
                <a:solidFill>
                  <a:prstClr val="black"/>
                </a:solidFill>
                <a:effectLst/>
                <a:uLnTx/>
                <a:uFillTx/>
                <a:latin typeface="Arial"/>
                <a:ea typeface="+mn-ea"/>
                <a:cs typeface="+mn-cs"/>
              </a:rPr>
              <a:t>and </a:t>
            </a:r>
            <a:r>
              <a:rPr kumimoji="0" lang="en-GB" sz="1800" b="1" i="0" u="none" strike="noStrike" kern="1200" cap="none" spc="0" normalizeH="0" baseline="0" noProof="0" dirty="0">
                <a:ln>
                  <a:noFill/>
                </a:ln>
                <a:solidFill>
                  <a:prstClr val="black"/>
                </a:solidFill>
                <a:effectLst/>
                <a:uLnTx/>
                <a:uFillTx/>
                <a:latin typeface="Arial"/>
                <a:ea typeface="+mn-ea"/>
                <a:cs typeface="+mn-cs"/>
              </a:rPr>
              <a:t>lives in Scotland</a:t>
            </a:r>
            <a:r>
              <a:rPr kumimoji="0" lang="en-GB" sz="1800" b="0" i="0" u="none" strike="noStrike" kern="1200" cap="none" spc="0" normalizeH="0" baseline="0" noProof="0" dirty="0">
                <a:ln>
                  <a:noFill/>
                </a:ln>
                <a:solidFill>
                  <a:prstClr val="black"/>
                </a:solidFill>
                <a:effectLst/>
                <a:uLnTx/>
                <a:uFillTx/>
                <a:latin typeface="Arial"/>
                <a:ea typeface="+mn-ea"/>
                <a:cs typeface="+mn-cs"/>
              </a:rPr>
              <a:t>, so they are eligible to vote in </a:t>
            </a:r>
            <a:r>
              <a:rPr kumimoji="0" lang="en-GB" sz="1800" b="1" i="0" u="none" strike="noStrike" kern="1200" cap="none" spc="0" normalizeH="0" baseline="0" noProof="0" dirty="0">
                <a:ln>
                  <a:noFill/>
                </a:ln>
                <a:solidFill>
                  <a:prstClr val="black"/>
                </a:solidFill>
                <a:effectLst/>
                <a:uLnTx/>
                <a:uFillTx/>
                <a:latin typeface="Arial"/>
                <a:ea typeface="+mn-ea"/>
                <a:cs typeface="+mn-cs"/>
              </a:rPr>
              <a:t>Scottish Parliamentary and local government elections</a:t>
            </a:r>
            <a:r>
              <a:rPr kumimoji="0" lang="en-GB" sz="1800" b="0" i="0" u="none" strike="noStrike" kern="1200" cap="none" spc="0" normalizeH="0" baseline="0" noProof="0" dirty="0">
                <a:ln>
                  <a:noFill/>
                </a:ln>
                <a:solidFill>
                  <a:prstClr val="black"/>
                </a:solidFill>
                <a:effectLst/>
                <a:uLnTx/>
                <a:uFillTx/>
                <a:latin typeface="Arial"/>
                <a:ea typeface="+mn-ea"/>
                <a:cs typeface="+mn-cs"/>
              </a:rPr>
              <a:t>. </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They are </a:t>
            </a:r>
            <a:r>
              <a:rPr kumimoji="0" lang="en-GB" sz="1800" b="1" i="0" u="none" strike="noStrike" kern="1200" cap="none" spc="0" normalizeH="0" baseline="0" noProof="0" dirty="0">
                <a:ln>
                  <a:noFill/>
                </a:ln>
                <a:solidFill>
                  <a:prstClr val="black"/>
                </a:solidFill>
                <a:effectLst/>
                <a:uLnTx/>
                <a:uFillTx/>
                <a:latin typeface="Arial"/>
                <a:ea typeface="+mn-ea"/>
                <a:cs typeface="+mn-cs"/>
              </a:rPr>
              <a:t>under 18 </a:t>
            </a:r>
            <a:r>
              <a:rPr kumimoji="0" lang="en-GB" sz="1800" b="0" i="0" u="none" strike="noStrike" kern="1200" cap="none" spc="0" normalizeH="0" baseline="0" noProof="0" dirty="0">
                <a:ln>
                  <a:noFill/>
                </a:ln>
                <a:solidFill>
                  <a:prstClr val="black"/>
                </a:solidFill>
                <a:effectLst/>
                <a:uLnTx/>
                <a:uFillTx/>
                <a:latin typeface="Arial"/>
                <a:ea typeface="+mn-ea"/>
                <a:cs typeface="+mn-cs"/>
              </a:rPr>
              <a:t>so </a:t>
            </a:r>
            <a:r>
              <a:rPr kumimoji="0" lang="en-GB" sz="1800" b="1" i="0" u="none" strike="noStrike" kern="1200" cap="none" spc="0" normalizeH="0" baseline="0" noProof="0" dirty="0">
                <a:ln>
                  <a:noFill/>
                </a:ln>
                <a:solidFill>
                  <a:prstClr val="black"/>
                </a:solidFill>
                <a:effectLst/>
                <a:uLnTx/>
                <a:uFillTx/>
                <a:latin typeface="Arial"/>
                <a:ea typeface="+mn-ea"/>
                <a:cs typeface="+mn-cs"/>
              </a:rPr>
              <a:t>can’t vote in UK Parliamentary elections </a:t>
            </a:r>
            <a:r>
              <a:rPr kumimoji="0" lang="en-GB" sz="1800" b="0" i="0" u="none" strike="noStrike" kern="1200" cap="none" spc="0" normalizeH="0" baseline="0" noProof="0" dirty="0">
                <a:ln>
                  <a:noFill/>
                </a:ln>
                <a:solidFill>
                  <a:prstClr val="black"/>
                </a:solidFill>
                <a:effectLst/>
                <a:uLnTx/>
                <a:uFillTx/>
                <a:latin typeface="Arial"/>
                <a:ea typeface="+mn-ea"/>
                <a:cs typeface="+mn-cs"/>
              </a:rPr>
              <a:t>yet, but as they are a </a:t>
            </a:r>
            <a:r>
              <a:rPr kumimoji="0" lang="en-GB" sz="1800" b="1" i="0" u="none" strike="noStrike" kern="1200" cap="none" spc="0" normalizeH="0" baseline="0" noProof="0" dirty="0">
                <a:ln>
                  <a:noFill/>
                </a:ln>
                <a:solidFill>
                  <a:prstClr val="black"/>
                </a:solidFill>
                <a:effectLst/>
                <a:uLnTx/>
                <a:uFillTx/>
                <a:latin typeface="Arial"/>
                <a:ea typeface="+mn-ea"/>
                <a:cs typeface="+mn-cs"/>
              </a:rPr>
              <a:t>UK citizen</a:t>
            </a:r>
            <a:r>
              <a:rPr kumimoji="0" lang="en-GB" sz="1800" b="0" i="0" u="none" strike="noStrike" kern="1200" cap="none" spc="0" normalizeH="0" baseline="0" noProof="0" dirty="0">
                <a:ln>
                  <a:noFill/>
                </a:ln>
                <a:solidFill>
                  <a:prstClr val="black"/>
                </a:solidFill>
                <a:effectLst/>
                <a:uLnTx/>
                <a:uFillTx/>
                <a:latin typeface="Arial"/>
                <a:ea typeface="+mn-ea"/>
                <a:cs typeface="+mn-cs"/>
              </a:rPr>
              <a:t>, they will be able to vote in this type of election </a:t>
            </a:r>
            <a:r>
              <a:rPr kumimoji="0" lang="en-GB" sz="1800" b="1" i="0" u="none" strike="noStrike" kern="1200" cap="none" spc="0" normalizeH="0" baseline="0" noProof="0" dirty="0">
                <a:ln>
                  <a:noFill/>
                </a:ln>
                <a:solidFill>
                  <a:prstClr val="black"/>
                </a:solidFill>
                <a:effectLst/>
                <a:uLnTx/>
                <a:uFillTx/>
                <a:latin typeface="Arial"/>
                <a:ea typeface="+mn-ea"/>
                <a:cs typeface="+mn-cs"/>
              </a:rPr>
              <a:t>once they turn 18</a:t>
            </a:r>
            <a:r>
              <a:rPr kumimoji="0" lang="en-GB" sz="1800" b="0" i="0" u="none" strike="noStrike" kern="1200" cap="none" spc="0" normalizeH="0" baseline="0" noProof="0" dirty="0">
                <a:ln>
                  <a:noFill/>
                </a:ln>
                <a:solidFill>
                  <a:prstClr val="black"/>
                </a:solidFill>
                <a:effectLst/>
                <a:uLnTx/>
                <a:uFillTx/>
                <a:latin typeface="Arial"/>
                <a:ea typeface="+mn-ea"/>
                <a:cs typeface="+mn-cs"/>
              </a:rPr>
              <a:t>.</a:t>
            </a:r>
          </a:p>
        </p:txBody>
      </p:sp>
      <p:pic>
        <p:nvPicPr>
          <p:cNvPr id="18" name="Picture 17" descr="A screenshot of a map&#10;&#10;AI-generated content may be incorrect.">
            <a:extLst>
              <a:ext uri="{FF2B5EF4-FFF2-40B4-BE49-F238E27FC236}">
                <a16:creationId xmlns:a16="http://schemas.microsoft.com/office/drawing/2014/main" id="{9AE12E0A-E1C7-06A9-DF85-FF46B7527531}"/>
              </a:ext>
            </a:extLst>
          </p:cNvPr>
          <p:cNvPicPr>
            <a:picLocks noChangeAspect="1"/>
          </p:cNvPicPr>
          <p:nvPr/>
        </p:nvPicPr>
        <p:blipFill>
          <a:blip r:embed="rId3"/>
          <a:stretch>
            <a:fillRect/>
          </a:stretch>
        </p:blipFill>
        <p:spPr>
          <a:xfrm>
            <a:off x="3838279" y="240061"/>
            <a:ext cx="4515440" cy="7349993"/>
          </a:xfrm>
          <a:prstGeom prst="rect">
            <a:avLst/>
          </a:prstGeom>
        </p:spPr>
      </p:pic>
    </p:spTree>
    <p:extLst>
      <p:ext uri="{BB962C8B-B14F-4D97-AF65-F5344CB8AC3E}">
        <p14:creationId xmlns:p14="http://schemas.microsoft.com/office/powerpoint/2010/main" val="39757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00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F4180-42BE-54A1-DBF5-DE694BCACEF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A8CF2-E176-58EE-5988-944F7C96DE3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en-GB"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800" b="1" i="0" u="none" strike="noStrike" kern="1200" cap="none" spc="0" normalizeH="0" baseline="0" noProof="0">
              <a:ln>
                <a:noFill/>
              </a:ln>
              <a:solidFill>
                <a:srgbClr val="093C71"/>
              </a:solidFill>
              <a:effectLst/>
              <a:uLnTx/>
              <a:uFillTx/>
              <a:latin typeface="Arial"/>
              <a:ea typeface="+mn-ea"/>
              <a:cs typeface="+mn-cs"/>
            </a:endParaRPr>
          </a:p>
        </p:txBody>
      </p:sp>
      <p:sp>
        <p:nvSpPr>
          <p:cNvPr id="10" name="TextBox 9">
            <a:extLst>
              <a:ext uri="{FF2B5EF4-FFF2-40B4-BE49-F238E27FC236}">
                <a16:creationId xmlns:a16="http://schemas.microsoft.com/office/drawing/2014/main" id="{6A0504F6-D09A-C50E-5D72-FEA2A4833219}"/>
              </a:ext>
            </a:extLst>
          </p:cNvPr>
          <p:cNvSpPr txBox="1"/>
          <p:nvPr/>
        </p:nvSpPr>
        <p:spPr>
          <a:xfrm>
            <a:off x="1123453" y="2690336"/>
            <a:ext cx="238298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C</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Age: 16</a:t>
            </a:r>
            <a:br>
              <a:rPr kumimoji="0" lang="en-GB" sz="1800" b="0" i="0" u="none" strike="noStrike" kern="1200" cap="none" spc="0" normalizeH="0" baseline="0" noProof="0" dirty="0">
                <a:ln>
                  <a:noFill/>
                </a:ln>
                <a:solidFill>
                  <a:prstClr val="black"/>
                </a:solidFill>
                <a:effectLst/>
                <a:uLnTx/>
                <a:uFillTx/>
                <a:latin typeface="Arial"/>
                <a:ea typeface="+mn-ea"/>
                <a:cs typeface="+mn-cs"/>
              </a:rPr>
            </a:br>
            <a:r>
              <a:rPr kumimoji="0" lang="en-GB" sz="1800" b="0" i="0" u="none" strike="noStrike" kern="1200" cap="none" spc="0" normalizeH="0" baseline="0" noProof="0" dirty="0">
                <a:ln>
                  <a:noFill/>
                </a:ln>
                <a:solidFill>
                  <a:prstClr val="black"/>
                </a:solidFill>
                <a:effectLst/>
                <a:uLnTx/>
                <a:uFillTx/>
                <a:latin typeface="Arial"/>
                <a:ea typeface="+mn-ea"/>
                <a:cs typeface="+mn-cs"/>
              </a:rPr>
              <a:t>Nationality: Polish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Lives in Falkirk</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23348CAB-91CC-3079-61F6-432400126603}"/>
              </a:ext>
            </a:extLst>
          </p:cNvPr>
          <p:cNvSpPr txBox="1"/>
          <p:nvPr/>
        </p:nvSpPr>
        <p:spPr>
          <a:xfrm>
            <a:off x="8353721" y="1477259"/>
            <a:ext cx="3173262"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Pupil C is </a:t>
            </a:r>
            <a:r>
              <a:rPr kumimoji="0" lang="en-GB" sz="1800" b="1" i="0" u="none" strike="noStrike" kern="1200" cap="none" spc="0" normalizeH="0" baseline="0" noProof="0" dirty="0">
                <a:ln>
                  <a:noFill/>
                </a:ln>
                <a:solidFill>
                  <a:prstClr val="black"/>
                </a:solidFill>
                <a:effectLst/>
                <a:uLnTx/>
                <a:uFillTx/>
                <a:latin typeface="Arial"/>
                <a:ea typeface="+mn-ea"/>
                <a:cs typeface="+mn-cs"/>
              </a:rPr>
              <a:t>over 16 </a:t>
            </a:r>
            <a:r>
              <a:rPr kumimoji="0" lang="en-GB" sz="1800" b="0" i="0" u="none" strike="noStrike" kern="1200" cap="none" spc="0" normalizeH="0" baseline="0" noProof="0" dirty="0">
                <a:ln>
                  <a:noFill/>
                </a:ln>
                <a:solidFill>
                  <a:prstClr val="black"/>
                </a:solidFill>
                <a:effectLst/>
                <a:uLnTx/>
                <a:uFillTx/>
                <a:latin typeface="Arial"/>
                <a:ea typeface="+mn-ea"/>
                <a:cs typeface="+mn-cs"/>
              </a:rPr>
              <a:t>and </a:t>
            </a:r>
            <a:r>
              <a:rPr kumimoji="0" lang="en-GB" sz="1800" b="1" i="0" u="none" strike="noStrike" kern="1200" cap="none" spc="0" normalizeH="0" baseline="0" noProof="0" dirty="0">
                <a:ln>
                  <a:noFill/>
                </a:ln>
                <a:solidFill>
                  <a:prstClr val="black"/>
                </a:solidFill>
                <a:effectLst/>
                <a:uLnTx/>
                <a:uFillTx/>
                <a:latin typeface="Arial"/>
                <a:ea typeface="+mn-ea"/>
                <a:cs typeface="+mn-cs"/>
              </a:rPr>
              <a:t>lives in Scotland</a:t>
            </a:r>
            <a:r>
              <a:rPr kumimoji="0" lang="en-GB" sz="1800" b="0" i="0" u="none" strike="noStrike" kern="1200" cap="none" spc="0" normalizeH="0" baseline="0" noProof="0" dirty="0">
                <a:ln>
                  <a:noFill/>
                </a:ln>
                <a:solidFill>
                  <a:prstClr val="black"/>
                </a:solidFill>
                <a:effectLst/>
                <a:uLnTx/>
                <a:uFillTx/>
                <a:latin typeface="Arial"/>
                <a:ea typeface="+mn-ea"/>
                <a:cs typeface="+mn-cs"/>
              </a:rPr>
              <a:t>, so they are eligible to vote in </a:t>
            </a:r>
            <a:r>
              <a:rPr kumimoji="0" lang="en-GB" sz="1800" b="1" i="0" u="none" strike="noStrike" kern="1200" cap="none" spc="0" normalizeH="0" baseline="0" noProof="0" dirty="0">
                <a:ln>
                  <a:noFill/>
                </a:ln>
                <a:solidFill>
                  <a:prstClr val="black"/>
                </a:solidFill>
                <a:effectLst/>
                <a:uLnTx/>
                <a:uFillTx/>
                <a:latin typeface="Arial"/>
                <a:ea typeface="+mn-ea"/>
                <a:cs typeface="+mn-cs"/>
              </a:rPr>
              <a:t>Scottish Parliamentary and local government elections</a:t>
            </a:r>
            <a:r>
              <a:rPr kumimoji="0" lang="en-GB" sz="1800" b="0" i="0" u="none" strike="noStrike" kern="1200" cap="none" spc="0" normalizeH="0" baseline="0" noProof="0" dirty="0">
                <a:ln>
                  <a:noFill/>
                </a:ln>
                <a:solidFill>
                  <a:prstClr val="black"/>
                </a:solidFill>
                <a:effectLst/>
                <a:uLnTx/>
                <a:uFillTx/>
                <a:latin typeface="Arial"/>
                <a:ea typeface="+mn-ea"/>
                <a:cs typeface="+mn-cs"/>
              </a:rPr>
              <a:t>. </a:t>
            </a:r>
            <a:br>
              <a:rPr kumimoji="0" lang="en-GB" sz="1800" b="0" i="0" u="none" strike="noStrike" kern="1200" cap="none" spc="0" normalizeH="0" baseline="0" noProof="0" dirty="0">
                <a:ln>
                  <a:noFill/>
                </a:ln>
                <a:solidFill>
                  <a:prstClr val="black"/>
                </a:solidFill>
                <a:effectLst/>
                <a:uLnTx/>
                <a:uFillTx/>
                <a:latin typeface="Arial"/>
                <a:ea typeface="+mn-ea"/>
                <a:cs typeface="+mn-cs"/>
              </a:rPr>
            </a:b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They are </a:t>
            </a:r>
            <a:r>
              <a:rPr kumimoji="0" lang="en-GB" sz="1800" b="1" i="0" u="none" strike="noStrike" kern="1200" cap="none" spc="0" normalizeH="0" baseline="0" noProof="0" dirty="0">
                <a:ln>
                  <a:noFill/>
                </a:ln>
                <a:solidFill>
                  <a:prstClr val="black"/>
                </a:solidFill>
                <a:effectLst/>
                <a:uLnTx/>
                <a:uFillTx/>
                <a:latin typeface="Arial"/>
                <a:ea typeface="+mn-ea"/>
                <a:cs typeface="+mn-cs"/>
              </a:rPr>
              <a:t>under 18</a:t>
            </a:r>
            <a:r>
              <a:rPr kumimoji="0" lang="en-GB" sz="1800" b="0" i="0" u="none" strike="noStrike" kern="1200" cap="none" spc="0" normalizeH="0" baseline="0" noProof="0" dirty="0">
                <a:ln>
                  <a:noFill/>
                </a:ln>
                <a:solidFill>
                  <a:prstClr val="black"/>
                </a:solidFill>
                <a:effectLst/>
                <a:uLnTx/>
                <a:uFillTx/>
                <a:latin typeface="Arial"/>
                <a:ea typeface="+mn-ea"/>
                <a:cs typeface="+mn-cs"/>
              </a:rPr>
              <a:t> so they are </a:t>
            </a:r>
            <a:r>
              <a:rPr kumimoji="0" lang="en-GB" sz="1800" b="1" i="0" u="none" strike="noStrike" kern="1200" cap="none" spc="0" normalizeH="0" baseline="0" noProof="0" dirty="0">
                <a:ln>
                  <a:noFill/>
                </a:ln>
                <a:solidFill>
                  <a:prstClr val="black"/>
                </a:solidFill>
                <a:effectLst/>
                <a:uLnTx/>
                <a:uFillTx/>
                <a:latin typeface="Arial"/>
                <a:ea typeface="+mn-ea"/>
                <a:cs typeface="+mn-cs"/>
              </a:rPr>
              <a:t>not eligible to vote in UK Parliamentary elections</a:t>
            </a:r>
            <a:r>
              <a:rPr kumimoji="0" lang="en-GB" sz="1800" b="0" i="0" u="none" strike="noStrike" kern="1200" cap="none" spc="0" normalizeH="0" baseline="0" noProof="0" dirty="0">
                <a:ln>
                  <a:noFill/>
                </a:ln>
                <a:solidFill>
                  <a:prstClr val="black"/>
                </a:solidFill>
                <a:effectLst/>
                <a:uLnTx/>
                <a:uFillTx/>
                <a:latin typeface="Arial"/>
                <a:ea typeface="+mn-ea"/>
                <a:cs typeface="+mn-cs"/>
              </a:rPr>
              <a:t>, and due to their </a:t>
            </a:r>
            <a:r>
              <a:rPr kumimoji="0" lang="en-GB" sz="1800" b="1" i="0" u="none" strike="noStrike" kern="1200" cap="none" spc="0" normalizeH="0" baseline="0" noProof="0" dirty="0">
                <a:ln>
                  <a:noFill/>
                </a:ln>
                <a:solidFill>
                  <a:prstClr val="black"/>
                </a:solidFill>
                <a:effectLst/>
                <a:uLnTx/>
                <a:uFillTx/>
                <a:latin typeface="Arial"/>
                <a:ea typeface="+mn-ea"/>
                <a:cs typeface="+mn-cs"/>
              </a:rPr>
              <a:t>nationality</a:t>
            </a:r>
            <a:r>
              <a:rPr kumimoji="0" lang="en-GB" sz="1800" b="0" i="0" u="none" strike="noStrike" kern="1200" cap="none" spc="0" normalizeH="0" baseline="0" noProof="0" dirty="0">
                <a:ln>
                  <a:noFill/>
                </a:ln>
                <a:solidFill>
                  <a:prstClr val="black"/>
                </a:solidFill>
                <a:effectLst/>
                <a:uLnTx/>
                <a:uFillTx/>
                <a:latin typeface="Arial"/>
                <a:ea typeface="+mn-ea"/>
                <a:cs typeface="+mn-cs"/>
              </a:rPr>
              <a:t>, they will </a:t>
            </a:r>
            <a:r>
              <a:rPr kumimoji="0" lang="en-GB" sz="1800" b="1" i="0" u="none" strike="noStrike" kern="1200" cap="none" spc="0" normalizeH="0" baseline="0" noProof="0" dirty="0">
                <a:ln>
                  <a:noFill/>
                </a:ln>
                <a:solidFill>
                  <a:prstClr val="black"/>
                </a:solidFill>
                <a:effectLst/>
                <a:uLnTx/>
                <a:uFillTx/>
                <a:latin typeface="Arial"/>
                <a:ea typeface="+mn-ea"/>
                <a:cs typeface="+mn-cs"/>
              </a:rPr>
              <a:t>not</a:t>
            </a:r>
            <a:r>
              <a:rPr kumimoji="0" lang="en-GB" sz="1800" b="0" i="0" u="none" strike="noStrike" kern="1200" cap="none" spc="0" normalizeH="0" baseline="0" noProof="0" dirty="0">
                <a:ln>
                  <a:noFill/>
                </a:ln>
                <a:solidFill>
                  <a:prstClr val="black"/>
                </a:solidFill>
                <a:effectLst/>
                <a:uLnTx/>
                <a:uFillTx/>
                <a:latin typeface="Arial"/>
                <a:ea typeface="+mn-ea"/>
                <a:cs typeface="+mn-cs"/>
              </a:rPr>
              <a:t> be able to vote in this type of election once they turn 18.</a:t>
            </a:r>
          </a:p>
        </p:txBody>
      </p:sp>
      <p:pic>
        <p:nvPicPr>
          <p:cNvPr id="5" name="Picture 4" descr="A screenshot of a map&#10;&#10;AI-generated content may be incorrect.">
            <a:extLst>
              <a:ext uri="{FF2B5EF4-FFF2-40B4-BE49-F238E27FC236}">
                <a16:creationId xmlns:a16="http://schemas.microsoft.com/office/drawing/2014/main" id="{CE2C085C-0977-C563-D7F3-A3AA0081E8DB}"/>
              </a:ext>
            </a:extLst>
          </p:cNvPr>
          <p:cNvPicPr>
            <a:picLocks noChangeAspect="1"/>
          </p:cNvPicPr>
          <p:nvPr/>
        </p:nvPicPr>
        <p:blipFill>
          <a:blip r:embed="rId2"/>
          <a:stretch>
            <a:fillRect/>
          </a:stretch>
        </p:blipFill>
        <p:spPr>
          <a:xfrm>
            <a:off x="3836491" y="245096"/>
            <a:ext cx="4517230" cy="7352908"/>
          </a:xfrm>
          <a:prstGeom prst="rect">
            <a:avLst/>
          </a:prstGeom>
        </p:spPr>
      </p:pic>
      <p:pic>
        <p:nvPicPr>
          <p:cNvPr id="7" name="Picture 6" descr="A screenshot of a map&#10;&#10;AI-generated content may be incorrect.">
            <a:extLst>
              <a:ext uri="{FF2B5EF4-FFF2-40B4-BE49-F238E27FC236}">
                <a16:creationId xmlns:a16="http://schemas.microsoft.com/office/drawing/2014/main" id="{0A9013EB-D32D-5CD7-C494-2CB8BF38B45B}"/>
              </a:ext>
            </a:extLst>
          </p:cNvPr>
          <p:cNvPicPr>
            <a:picLocks noChangeAspect="1"/>
          </p:cNvPicPr>
          <p:nvPr/>
        </p:nvPicPr>
        <p:blipFill>
          <a:blip r:embed="rId3"/>
          <a:stretch>
            <a:fillRect/>
          </a:stretch>
        </p:blipFill>
        <p:spPr>
          <a:xfrm>
            <a:off x="3837385" y="245094"/>
            <a:ext cx="4517230" cy="7352906"/>
          </a:xfrm>
          <a:prstGeom prst="rect">
            <a:avLst/>
          </a:prstGeom>
        </p:spPr>
      </p:pic>
    </p:spTree>
    <p:extLst>
      <p:ext uri="{BB962C8B-B14F-4D97-AF65-F5344CB8AC3E}">
        <p14:creationId xmlns:p14="http://schemas.microsoft.com/office/powerpoint/2010/main" val="37741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100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093C71"/>
      </a:accent1>
      <a:accent2>
        <a:srgbClr val="FF6B00"/>
      </a:accent2>
      <a:accent3>
        <a:srgbClr val="F5A71D"/>
      </a:accent3>
      <a:accent4>
        <a:srgbClr val="F7ACB6"/>
      </a:accent4>
      <a:accent5>
        <a:srgbClr val="D9222E"/>
      </a:accent5>
      <a:accent6>
        <a:srgbClr val="5AB4E5"/>
      </a:accent6>
      <a:hlink>
        <a:srgbClr val="093C71"/>
      </a:hlink>
      <a:folHlink>
        <a:srgbClr val="093C71"/>
      </a:folHlink>
    </a:clrScheme>
    <a:fontScheme name="Custom 16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330825_TF78725693_Win32" id="{DCA96E3D-9B7D-4EFD-929D-6E4999139139}" vid="{407B5CE1-A111-43AC-97AA-D2CF5D4E3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A07A440F464D40BBFDE6B89B1B0022" ma:contentTypeVersion="20" ma:contentTypeDescription="Create a new document." ma:contentTypeScope="" ma:versionID="3aa0c749bdd32b5521ec2e1f4b62a4dc">
  <xsd:schema xmlns:xsd="http://www.w3.org/2001/XMLSchema" xmlns:xs="http://www.w3.org/2001/XMLSchema" xmlns:p="http://schemas.microsoft.com/office/2006/metadata/properties" xmlns:ns2="f33eadcb-2c10-4d10-afd9-48d6842a1f96" xmlns:ns3="905a3a0b-08b9-48c1-a6b4-8f100ba1108d" targetNamespace="http://schemas.microsoft.com/office/2006/metadata/properties" ma:root="true" ma:fieldsID="47fc20665512401ad9cde7d725628cfa" ns2:_="" ns3:_="">
    <xsd:import namespace="f33eadcb-2c10-4d10-afd9-48d6842a1f96"/>
    <xsd:import namespace="905a3a0b-08b9-48c1-a6b4-8f100ba1108d"/>
    <xsd:element name="properties">
      <xsd:complexType>
        <xsd:sequence>
          <xsd:element name="documentManagement">
            <xsd:complexType>
              <xsd:all>
                <xsd:element ref="ns2:documenttype" minOccurs="0"/>
                <xsd:element ref="ns2:Category" minOccurs="0"/>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eadcb-2c10-4d10-afd9-48d6842a1f96" elementFormDefault="qualified">
    <xsd:import namespace="http://schemas.microsoft.com/office/2006/documentManagement/types"/>
    <xsd:import namespace="http://schemas.microsoft.com/office/infopath/2007/PartnerControls"/>
    <xsd:element name="documenttype" ma:index="8" nillable="true" ma:displayName="documenttype" ma:list="{a41afa49-a39a-4e50-9ee4-d62d1c9188c2}" ma:internalName="documenttype" ma:readOnly="false" ma:showField="Title">
      <xsd:simpleType>
        <xsd:restriction base="dms:Lookup"/>
      </xsd:simpleType>
    </xsd:element>
    <xsd:element name="Category" ma:index="9" nillable="true" ma:displayName="Category" ma:list="{00e5ccb0-2b1a-4f70-8a59-f61024e880e7}" ma:internalName="Category" ma:readOnly="false" ma:showField="Title">
      <xsd:complexType>
        <xsd:complexContent>
          <xsd:extension base="dms:MultiChoiceLookup">
            <xsd:sequence>
              <xsd:element name="Value" type="dms:Lookup" maxOccurs="unbounded" minOccurs="0" nillable="true"/>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939e0e-ebaf-4a23-ac24-b4a24d51aaa8" ma:termSetId="09814cd3-568e-fe90-9814-8d621ff8fb84" ma:anchorId="fba54fb3-c3e1-fe81-a776-ca4b69148c4d" ma:open="true" ma:isKeyword="false">
      <xsd:complexType>
        <xsd:sequence>
          <xsd:element ref="pc:Terms" minOccurs="0" maxOccurs="1"/>
        </xsd:sequence>
      </xsd:complex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a3a0b-08b9-48c1-a6b4-8f100ba1108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d6b02ec-4ef1-48b1-9e52-5ec92308309e}" ma:internalName="TaxCatchAll" ma:showField="CatchAllData" ma:web="905a3a0b-08b9-48c1-a6b4-8f100ba110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3eadcb-2c10-4d10-afd9-48d6842a1f96">
      <Terms xmlns="http://schemas.microsoft.com/office/infopath/2007/PartnerControls"/>
    </lcf76f155ced4ddcb4097134ff3c332f>
    <TaxCatchAll xmlns="905a3a0b-08b9-48c1-a6b4-8f100ba1108d" xsi:nil="true"/>
    <documenttype xmlns="f33eadcb-2c10-4d10-afd9-48d6842a1f96" xsi:nil="true"/>
    <Category xmlns="f33eadcb-2c10-4d10-afd9-48d6842a1f96" xsi:nil="true"/>
  </documentManagement>
</p:properties>
</file>

<file path=customXml/itemProps1.xml><?xml version="1.0" encoding="utf-8"?>
<ds:datastoreItem xmlns:ds="http://schemas.openxmlformats.org/officeDocument/2006/customXml" ds:itemID="{9669BD15-45EE-499B-B77B-7572E2BE3DC7}"/>
</file>

<file path=customXml/itemProps2.xml><?xml version="1.0" encoding="utf-8"?>
<ds:datastoreItem xmlns:ds="http://schemas.openxmlformats.org/officeDocument/2006/customXml" ds:itemID="{7CFAEB0E-84FC-4D67-BEE7-FA838C8D911D}"/>
</file>

<file path=customXml/itemProps3.xml><?xml version="1.0" encoding="utf-8"?>
<ds:datastoreItem xmlns:ds="http://schemas.openxmlformats.org/officeDocument/2006/customXml" ds:itemID="{3A84A50E-1E7D-4CCC-834F-7AFBADE59624}"/>
</file>

<file path=docProps/app.xml><?xml version="1.0" encoding="utf-8"?>
<Properties xmlns="http://schemas.openxmlformats.org/officeDocument/2006/extended-properties" xmlns:vt="http://schemas.openxmlformats.org/officeDocument/2006/docPropsVTypes">
  <TotalTime>117</TotalTime>
  <Words>1467</Words>
  <Application>Microsoft Office PowerPoint</Application>
  <PresentationFormat>Widescreen</PresentationFormat>
  <Paragraphs>89</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Arial</vt:lpstr>
      <vt:lpstr>Arial Black</vt:lpstr>
      <vt:lpstr>Calibri</vt:lpstr>
      <vt:lpstr>Times New Roman</vt:lpstr>
      <vt:lpstr>1_Office Theme</vt:lpstr>
      <vt:lpstr>We’re registered to vote, are you?</vt:lpstr>
      <vt:lpstr>Democracy in Scotland</vt:lpstr>
      <vt:lpstr>How does politics affect me?</vt:lpstr>
      <vt:lpstr>PowerPoint Presentation</vt:lpstr>
      <vt:lpstr>What can I vote in? </vt:lpstr>
      <vt:lpstr>Let’s look at some examples and see if we can figure out which elections some fictional pupils would be eligible to vote in…</vt:lpstr>
      <vt:lpstr>PowerPoint Presentation</vt:lpstr>
      <vt:lpstr>PowerPoint Presentation</vt:lpstr>
      <vt:lpstr>PowerPoint Presentation</vt:lpstr>
      <vt:lpstr>PowerPoint Presentation</vt:lpstr>
      <vt:lpstr>How to register</vt:lpstr>
    </vt:vector>
  </TitlesOfParts>
  <Company>Central Scotland Valuation Joint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Burgoyne</dc:creator>
  <cp:lastModifiedBy>Louise Burgoyne</cp:lastModifiedBy>
  <cp:revision>4</cp:revision>
  <dcterms:created xsi:type="dcterms:W3CDTF">2025-12-03T15:45:06Z</dcterms:created>
  <dcterms:modified xsi:type="dcterms:W3CDTF">2025-12-05T11:21:04Z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0x010100A6A07A440F464D40BBFDE6B89B1B0022</vt:lpwstr>
  </property>
</Properties>
</file>