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7" r:id="rId5"/>
    <p:sldId id="260" r:id="rId6"/>
    <p:sldId id="283" r:id="rId7"/>
    <p:sldId id="284" r:id="rId8"/>
    <p:sldId id="285" r:id="rId9"/>
    <p:sldId id="261" r:id="rId10"/>
    <p:sldId id="267" r:id="rId11"/>
    <p:sldId id="287" r:id="rId12"/>
    <p:sldId id="263" r:id="rId13"/>
    <p:sldId id="288" r:id="rId14"/>
    <p:sldId id="289" r:id="rId15"/>
    <p:sldId id="290" r:id="rId16"/>
    <p:sldId id="264"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20" d="100"/>
          <a:sy n="120" d="100"/>
        </p:scale>
        <p:origin x="2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2FD395-A152-4BE8-882E-86E2DAA8B7BA}" type="doc">
      <dgm:prSet loTypeId="urn:microsoft.com/office/officeart/2005/8/layout/vList4" loCatId="list" qsTypeId="urn:microsoft.com/office/officeart/2005/8/quickstyle/simple1" qsCatId="simple" csTypeId="urn:microsoft.com/office/officeart/2005/8/colors/accent2_2" csCatId="accent2" phldr="1"/>
      <dgm:spPr/>
      <dgm:t>
        <a:bodyPr/>
        <a:lstStyle/>
        <a:p>
          <a:endParaRPr lang="en-GB"/>
        </a:p>
      </dgm:t>
    </dgm:pt>
    <dgm:pt modelId="{ED3B9DF5-4396-4E6F-B449-AC9EDEA53437}">
      <dgm:prSet phldrT="[Text]"/>
      <dgm:spPr/>
      <dgm:t>
        <a:bodyPr/>
        <a:lstStyle/>
        <a:p>
          <a:r>
            <a:rPr lang="en-GB" dirty="0"/>
            <a:t>In person</a:t>
          </a:r>
        </a:p>
      </dgm:t>
    </dgm:pt>
    <dgm:pt modelId="{216279D7-49FB-47F4-89E8-824F6932EC60}" type="parTrans" cxnId="{D222FE2F-5360-4584-AF72-1A0A9610F5ED}">
      <dgm:prSet/>
      <dgm:spPr/>
      <dgm:t>
        <a:bodyPr/>
        <a:lstStyle/>
        <a:p>
          <a:endParaRPr lang="en-GB"/>
        </a:p>
      </dgm:t>
    </dgm:pt>
    <dgm:pt modelId="{66235A1B-93A8-40F2-88C9-39176C3A34A8}" type="sibTrans" cxnId="{D222FE2F-5360-4584-AF72-1A0A9610F5ED}">
      <dgm:prSet/>
      <dgm:spPr/>
      <dgm:t>
        <a:bodyPr/>
        <a:lstStyle/>
        <a:p>
          <a:endParaRPr lang="en-GB"/>
        </a:p>
      </dgm:t>
    </dgm:pt>
    <dgm:pt modelId="{AF045BCB-D2FC-4314-8476-C1D9A9D34A4D}">
      <dgm:prSet phldrT="[Text]"/>
      <dgm:spPr/>
      <dgm:t>
        <a:bodyPr/>
        <a:lstStyle/>
        <a:p>
          <a:r>
            <a:rPr lang="en-GB" dirty="0"/>
            <a:t>You will receive a poll card telling you the place and date you can vote</a:t>
          </a:r>
        </a:p>
      </dgm:t>
    </dgm:pt>
    <dgm:pt modelId="{574815F7-4EB5-4A0D-9499-0C02A059F5A9}" type="parTrans" cxnId="{2F1B0E9B-8AFB-4B4A-A00C-F2480AD3C528}">
      <dgm:prSet/>
      <dgm:spPr/>
      <dgm:t>
        <a:bodyPr/>
        <a:lstStyle/>
        <a:p>
          <a:endParaRPr lang="en-GB"/>
        </a:p>
      </dgm:t>
    </dgm:pt>
    <dgm:pt modelId="{7253A896-041D-4357-8612-4D0E530F0D34}" type="sibTrans" cxnId="{2F1B0E9B-8AFB-4B4A-A00C-F2480AD3C528}">
      <dgm:prSet/>
      <dgm:spPr/>
      <dgm:t>
        <a:bodyPr/>
        <a:lstStyle/>
        <a:p>
          <a:endParaRPr lang="en-GB"/>
        </a:p>
      </dgm:t>
    </dgm:pt>
    <dgm:pt modelId="{A7702FAE-362C-4FEE-8A59-9547EAFB0B81}">
      <dgm:prSet phldrT="[Text]"/>
      <dgm:spPr/>
      <dgm:t>
        <a:bodyPr/>
        <a:lstStyle/>
        <a:p>
          <a:r>
            <a:rPr lang="en-GB" dirty="0"/>
            <a:t>Go to the polling place, give your name and address and cast your vote in secret. You need to show ID for UK Parliament elections, but not for Scottish Parliament or local ones. Your poll card will tell you if you need to bring ID. </a:t>
          </a:r>
        </a:p>
      </dgm:t>
    </dgm:pt>
    <dgm:pt modelId="{E7F66AEE-2815-4D90-9FDE-7E73421B702D}" type="parTrans" cxnId="{E5413E5C-0CDB-441A-9C63-0AC117516217}">
      <dgm:prSet/>
      <dgm:spPr/>
      <dgm:t>
        <a:bodyPr/>
        <a:lstStyle/>
        <a:p>
          <a:endParaRPr lang="en-GB"/>
        </a:p>
      </dgm:t>
    </dgm:pt>
    <dgm:pt modelId="{F92BDC54-FA39-4466-B7BF-EA21258017E0}" type="sibTrans" cxnId="{E5413E5C-0CDB-441A-9C63-0AC117516217}">
      <dgm:prSet/>
      <dgm:spPr/>
      <dgm:t>
        <a:bodyPr/>
        <a:lstStyle/>
        <a:p>
          <a:endParaRPr lang="en-GB"/>
        </a:p>
      </dgm:t>
    </dgm:pt>
    <dgm:pt modelId="{E6758394-4752-441D-AD24-63E650B5AAD6}">
      <dgm:prSet phldrT="[Text]"/>
      <dgm:spPr/>
      <dgm:t>
        <a:bodyPr/>
        <a:lstStyle/>
        <a:p>
          <a:r>
            <a:rPr lang="en-GB" dirty="0"/>
            <a:t>By post</a:t>
          </a:r>
        </a:p>
      </dgm:t>
    </dgm:pt>
    <dgm:pt modelId="{3CF3AC43-B3CB-43FC-A987-1B9405F0BE51}" type="parTrans" cxnId="{131DDA1F-3AE4-4AE5-89CC-90140E45DD80}">
      <dgm:prSet/>
      <dgm:spPr/>
      <dgm:t>
        <a:bodyPr/>
        <a:lstStyle/>
        <a:p>
          <a:endParaRPr lang="en-GB"/>
        </a:p>
      </dgm:t>
    </dgm:pt>
    <dgm:pt modelId="{9A7B62E1-05CB-4174-94EB-B7D938DB8205}" type="sibTrans" cxnId="{131DDA1F-3AE4-4AE5-89CC-90140E45DD80}">
      <dgm:prSet/>
      <dgm:spPr/>
      <dgm:t>
        <a:bodyPr/>
        <a:lstStyle/>
        <a:p>
          <a:endParaRPr lang="en-GB"/>
        </a:p>
      </dgm:t>
    </dgm:pt>
    <dgm:pt modelId="{994FB16F-2726-4B6A-BA38-42313CE4FBDA}">
      <dgm:prSet phldrT="[Text]"/>
      <dgm:spPr/>
      <dgm:t>
        <a:bodyPr/>
        <a:lstStyle/>
        <a:p>
          <a:r>
            <a:rPr lang="en-GB" dirty="0"/>
            <a:t>You need to apply in advance and sign the application form.</a:t>
          </a:r>
        </a:p>
      </dgm:t>
    </dgm:pt>
    <dgm:pt modelId="{92B8C85A-B962-40FC-A83C-EADDF783CC67}" type="parTrans" cxnId="{7516A714-A28B-4519-B66B-B07416BFDD58}">
      <dgm:prSet/>
      <dgm:spPr/>
      <dgm:t>
        <a:bodyPr/>
        <a:lstStyle/>
        <a:p>
          <a:endParaRPr lang="en-GB"/>
        </a:p>
      </dgm:t>
    </dgm:pt>
    <dgm:pt modelId="{88C8F302-51AB-4F9D-9EC5-2E6EFFDB3A77}" type="sibTrans" cxnId="{7516A714-A28B-4519-B66B-B07416BFDD58}">
      <dgm:prSet/>
      <dgm:spPr/>
      <dgm:t>
        <a:bodyPr/>
        <a:lstStyle/>
        <a:p>
          <a:endParaRPr lang="en-GB"/>
        </a:p>
      </dgm:t>
    </dgm:pt>
    <dgm:pt modelId="{A90378DB-9237-468B-9447-68CC3A5C80F1}">
      <dgm:prSet phldrT="[Text]"/>
      <dgm:spPr/>
      <dgm:t>
        <a:bodyPr/>
        <a:lstStyle/>
        <a:p>
          <a:r>
            <a:rPr lang="en-GB" dirty="0"/>
            <a:t>Ballot papers arrive in the post before the election, and you must sign and return them. The signature and date of birth must match your application form.</a:t>
          </a:r>
        </a:p>
      </dgm:t>
    </dgm:pt>
    <dgm:pt modelId="{068EBE00-2FD0-433A-A5E4-50C1F72AB7A5}" type="parTrans" cxnId="{99D8237C-9876-47B1-897C-1DB8EE584E04}">
      <dgm:prSet/>
      <dgm:spPr/>
      <dgm:t>
        <a:bodyPr/>
        <a:lstStyle/>
        <a:p>
          <a:endParaRPr lang="en-GB"/>
        </a:p>
      </dgm:t>
    </dgm:pt>
    <dgm:pt modelId="{3480E9F4-5D88-4085-9D8D-7F4A41834153}" type="sibTrans" cxnId="{99D8237C-9876-47B1-897C-1DB8EE584E04}">
      <dgm:prSet/>
      <dgm:spPr/>
      <dgm:t>
        <a:bodyPr/>
        <a:lstStyle/>
        <a:p>
          <a:endParaRPr lang="en-GB"/>
        </a:p>
      </dgm:t>
    </dgm:pt>
    <dgm:pt modelId="{8FC4B6C6-C8A9-4A44-A73D-B858C2F3F4EF}">
      <dgm:prSet phldrT="[Text]"/>
      <dgm:spPr/>
      <dgm:t>
        <a:bodyPr/>
        <a:lstStyle/>
        <a:p>
          <a:r>
            <a:rPr lang="en-GB" dirty="0"/>
            <a:t>By proxy</a:t>
          </a:r>
        </a:p>
      </dgm:t>
    </dgm:pt>
    <dgm:pt modelId="{6A73C8AA-1E5F-49D1-B6FC-531D40AB89A5}" type="parTrans" cxnId="{E156D2B8-ABAE-4194-AE76-E00D1ACBAF03}">
      <dgm:prSet/>
      <dgm:spPr/>
      <dgm:t>
        <a:bodyPr/>
        <a:lstStyle/>
        <a:p>
          <a:endParaRPr lang="en-GB"/>
        </a:p>
      </dgm:t>
    </dgm:pt>
    <dgm:pt modelId="{D7FF3926-543E-4406-A6EB-2C88E9781810}" type="sibTrans" cxnId="{E156D2B8-ABAE-4194-AE76-E00D1ACBAF03}">
      <dgm:prSet/>
      <dgm:spPr/>
      <dgm:t>
        <a:bodyPr/>
        <a:lstStyle/>
        <a:p>
          <a:endParaRPr lang="en-GB"/>
        </a:p>
      </dgm:t>
    </dgm:pt>
    <dgm:pt modelId="{E7EDA035-0A9C-451B-9AB4-6FD1955F2686}">
      <dgm:prSet phldrT="[Text]"/>
      <dgm:spPr/>
      <dgm:t>
        <a:bodyPr/>
        <a:lstStyle/>
        <a:p>
          <a:r>
            <a:rPr lang="en-GB" dirty="0"/>
            <a:t>You complete a form telling us the name and address of a trusted person who goes to your polling place and votes on your behalf.</a:t>
          </a:r>
        </a:p>
      </dgm:t>
    </dgm:pt>
    <dgm:pt modelId="{A694F412-CB08-4CB2-B676-0CF392DE9E98}" type="parTrans" cxnId="{606A15D9-EA71-4E78-9F54-56E83CEC63D0}">
      <dgm:prSet/>
      <dgm:spPr/>
      <dgm:t>
        <a:bodyPr/>
        <a:lstStyle/>
        <a:p>
          <a:endParaRPr lang="en-GB"/>
        </a:p>
      </dgm:t>
    </dgm:pt>
    <dgm:pt modelId="{17ACB686-01A1-48E1-A20F-F3D02C95EDEC}" type="sibTrans" cxnId="{606A15D9-EA71-4E78-9F54-56E83CEC63D0}">
      <dgm:prSet/>
      <dgm:spPr/>
      <dgm:t>
        <a:bodyPr/>
        <a:lstStyle/>
        <a:p>
          <a:endParaRPr lang="en-GB"/>
        </a:p>
      </dgm:t>
    </dgm:pt>
    <dgm:pt modelId="{AF9F504C-26B9-4475-A96E-4683DD383751}">
      <dgm:prSet phldrT="[Text]"/>
      <dgm:spPr/>
      <dgm:t>
        <a:bodyPr/>
        <a:lstStyle/>
        <a:p>
          <a:r>
            <a:rPr lang="en-GB" dirty="0"/>
            <a:t>Anyone can do this for a single election, but there are strict rules dictating who can have a permanent proxy. The main reasons are if work or disability mean you cannot get to the polling place. </a:t>
          </a:r>
        </a:p>
      </dgm:t>
    </dgm:pt>
    <dgm:pt modelId="{4D984EFF-1779-4936-A7F4-993E7BF09BBF}" type="parTrans" cxnId="{CACB7249-214E-4754-AC08-B714E547A73B}">
      <dgm:prSet/>
      <dgm:spPr/>
      <dgm:t>
        <a:bodyPr/>
        <a:lstStyle/>
        <a:p>
          <a:endParaRPr lang="en-GB"/>
        </a:p>
      </dgm:t>
    </dgm:pt>
    <dgm:pt modelId="{CEF71238-4CE0-457E-B582-92FC64566B9E}" type="sibTrans" cxnId="{CACB7249-214E-4754-AC08-B714E547A73B}">
      <dgm:prSet/>
      <dgm:spPr/>
      <dgm:t>
        <a:bodyPr/>
        <a:lstStyle/>
        <a:p>
          <a:endParaRPr lang="en-GB"/>
        </a:p>
      </dgm:t>
    </dgm:pt>
    <dgm:pt modelId="{36CA715C-CD38-49F1-8185-F96C0585E754}" type="pres">
      <dgm:prSet presAssocID="{B62FD395-A152-4BE8-882E-86E2DAA8B7BA}" presName="linear" presStyleCnt="0">
        <dgm:presLayoutVars>
          <dgm:dir/>
          <dgm:resizeHandles val="exact"/>
        </dgm:presLayoutVars>
      </dgm:prSet>
      <dgm:spPr/>
    </dgm:pt>
    <dgm:pt modelId="{BAAF2CB7-A111-41D9-9FD0-780D4D7C0445}" type="pres">
      <dgm:prSet presAssocID="{ED3B9DF5-4396-4E6F-B449-AC9EDEA53437}" presName="comp" presStyleCnt="0"/>
      <dgm:spPr/>
    </dgm:pt>
    <dgm:pt modelId="{0A8917C6-C7E6-48C4-A671-40E9EEFF0D40}" type="pres">
      <dgm:prSet presAssocID="{ED3B9DF5-4396-4E6F-B449-AC9EDEA53437}" presName="box" presStyleLbl="node1" presStyleIdx="0" presStyleCnt="3" custLinFactNeighborX="-275" custLinFactNeighborY="1734"/>
      <dgm:spPr/>
    </dgm:pt>
    <dgm:pt modelId="{C6E9A6B7-416E-4E4F-BF42-ABD476289998}" type="pres">
      <dgm:prSet presAssocID="{ED3B9DF5-4396-4E6F-B449-AC9EDEA53437}" presName="img" presStyleLbl="fgImgPlace1" presStyleIdx="0" presStyleCnt="3" custLinFactNeighborY="4823"/>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Hand with pencil and protractor"/>
        </a:ext>
      </dgm:extLst>
    </dgm:pt>
    <dgm:pt modelId="{40DE7CCD-45A4-4B58-8823-99F60395FA81}" type="pres">
      <dgm:prSet presAssocID="{ED3B9DF5-4396-4E6F-B449-AC9EDEA53437}" presName="text" presStyleLbl="node1" presStyleIdx="0" presStyleCnt="3">
        <dgm:presLayoutVars>
          <dgm:bulletEnabled val="1"/>
        </dgm:presLayoutVars>
      </dgm:prSet>
      <dgm:spPr/>
    </dgm:pt>
    <dgm:pt modelId="{05E8E4C9-6F11-49F7-BD4B-BD3B9033AC92}" type="pres">
      <dgm:prSet presAssocID="{66235A1B-93A8-40F2-88C9-39176C3A34A8}" presName="spacer" presStyleCnt="0"/>
      <dgm:spPr/>
    </dgm:pt>
    <dgm:pt modelId="{4ED7E58E-CC67-45E7-8E01-696B7F908318}" type="pres">
      <dgm:prSet presAssocID="{E6758394-4752-441D-AD24-63E650B5AAD6}" presName="comp" presStyleCnt="0"/>
      <dgm:spPr/>
    </dgm:pt>
    <dgm:pt modelId="{82335BFB-A34A-4579-956A-0BD74305131B}" type="pres">
      <dgm:prSet presAssocID="{E6758394-4752-441D-AD24-63E650B5AAD6}" presName="box" presStyleLbl="node1" presStyleIdx="1" presStyleCnt="3"/>
      <dgm:spPr/>
    </dgm:pt>
    <dgm:pt modelId="{FFD6D92C-373D-4F24-A556-F398F06B82B8}" type="pres">
      <dgm:prSet presAssocID="{E6758394-4752-441D-AD24-63E650B5AAD6}" presName="img" presStyleLbl="fgImgPlace1" presStyleIdx="1" presStyleCnt="3" custLinFactNeighborX="-1831"/>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extLst>
        <a:ext uri="{E40237B7-FDA0-4F09-8148-C483321AD2D9}">
          <dgm14:cNvPr xmlns:dgm14="http://schemas.microsoft.com/office/drawing/2010/diagram" id="0" name="" descr="Rural mailbox"/>
        </a:ext>
      </dgm:extLst>
    </dgm:pt>
    <dgm:pt modelId="{0EE99D6D-88E9-4E52-8755-401BCC2E86FA}" type="pres">
      <dgm:prSet presAssocID="{E6758394-4752-441D-AD24-63E650B5AAD6}" presName="text" presStyleLbl="node1" presStyleIdx="1" presStyleCnt="3">
        <dgm:presLayoutVars>
          <dgm:bulletEnabled val="1"/>
        </dgm:presLayoutVars>
      </dgm:prSet>
      <dgm:spPr/>
    </dgm:pt>
    <dgm:pt modelId="{4560FE22-E455-4BF9-8965-90E83AD80EA2}" type="pres">
      <dgm:prSet presAssocID="{9A7B62E1-05CB-4174-94EB-B7D938DB8205}" presName="spacer" presStyleCnt="0"/>
      <dgm:spPr/>
    </dgm:pt>
    <dgm:pt modelId="{E9ED4934-3F56-42F9-AC16-5373C7E1AD57}" type="pres">
      <dgm:prSet presAssocID="{8FC4B6C6-C8A9-4A44-A73D-B858C2F3F4EF}" presName="comp" presStyleCnt="0"/>
      <dgm:spPr/>
    </dgm:pt>
    <dgm:pt modelId="{2EF1904C-9181-4023-9833-DC3EE70F0FA3}" type="pres">
      <dgm:prSet presAssocID="{8FC4B6C6-C8A9-4A44-A73D-B858C2F3F4EF}" presName="box" presStyleLbl="node1" presStyleIdx="2" presStyleCnt="3"/>
      <dgm:spPr/>
    </dgm:pt>
    <dgm:pt modelId="{FDAAC1BB-D4B1-4E17-A197-F53CC76F2A24}" type="pres">
      <dgm:prSet presAssocID="{8FC4B6C6-C8A9-4A44-A73D-B858C2F3F4EF}"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dgm:spPr>
      <dgm:extLst>
        <a:ext uri="{E40237B7-FDA0-4F09-8148-C483321AD2D9}">
          <dgm14:cNvPr xmlns:dgm14="http://schemas.microsoft.com/office/drawing/2010/diagram" id="0" name="" descr="Hands reaching out"/>
        </a:ext>
      </dgm:extLst>
    </dgm:pt>
    <dgm:pt modelId="{00FABCA7-411D-487E-8AC7-E5C6C7E5B0FC}" type="pres">
      <dgm:prSet presAssocID="{8FC4B6C6-C8A9-4A44-A73D-B858C2F3F4EF}" presName="text" presStyleLbl="node1" presStyleIdx="2" presStyleCnt="3">
        <dgm:presLayoutVars>
          <dgm:bulletEnabled val="1"/>
        </dgm:presLayoutVars>
      </dgm:prSet>
      <dgm:spPr/>
    </dgm:pt>
  </dgm:ptLst>
  <dgm:cxnLst>
    <dgm:cxn modelId="{27047C05-0DB8-46B1-A5F8-ECF99C81B9A5}" type="presOf" srcId="{A90378DB-9237-468B-9447-68CC3A5C80F1}" destId="{0EE99D6D-88E9-4E52-8755-401BCC2E86FA}" srcOrd="1" destOrd="2" presId="urn:microsoft.com/office/officeart/2005/8/layout/vList4"/>
    <dgm:cxn modelId="{7516A714-A28B-4519-B66B-B07416BFDD58}" srcId="{E6758394-4752-441D-AD24-63E650B5AAD6}" destId="{994FB16F-2726-4B6A-BA38-42313CE4FBDA}" srcOrd="0" destOrd="0" parTransId="{92B8C85A-B962-40FC-A83C-EADDF783CC67}" sibTransId="{88C8F302-51AB-4F9D-9EC5-2E6EFFDB3A77}"/>
    <dgm:cxn modelId="{3D8C5B1A-14EB-4D43-AC4A-E6B4CFAFA9F8}" type="presOf" srcId="{E6758394-4752-441D-AD24-63E650B5AAD6}" destId="{0EE99D6D-88E9-4E52-8755-401BCC2E86FA}" srcOrd="1" destOrd="0" presId="urn:microsoft.com/office/officeart/2005/8/layout/vList4"/>
    <dgm:cxn modelId="{B5596D1D-041A-40C8-AAE7-427376B509A7}" type="presOf" srcId="{AF045BCB-D2FC-4314-8476-C1D9A9D34A4D}" destId="{40DE7CCD-45A4-4B58-8823-99F60395FA81}" srcOrd="1" destOrd="1" presId="urn:microsoft.com/office/officeart/2005/8/layout/vList4"/>
    <dgm:cxn modelId="{131DDA1F-3AE4-4AE5-89CC-90140E45DD80}" srcId="{B62FD395-A152-4BE8-882E-86E2DAA8B7BA}" destId="{E6758394-4752-441D-AD24-63E650B5AAD6}" srcOrd="1" destOrd="0" parTransId="{3CF3AC43-B3CB-43FC-A987-1B9405F0BE51}" sibTransId="{9A7B62E1-05CB-4174-94EB-B7D938DB8205}"/>
    <dgm:cxn modelId="{B90CC327-0A3A-44C7-9062-60059507BD27}" type="presOf" srcId="{994FB16F-2726-4B6A-BA38-42313CE4FBDA}" destId="{82335BFB-A34A-4579-956A-0BD74305131B}" srcOrd="0" destOrd="1" presId="urn:microsoft.com/office/officeart/2005/8/layout/vList4"/>
    <dgm:cxn modelId="{D222FE2F-5360-4584-AF72-1A0A9610F5ED}" srcId="{B62FD395-A152-4BE8-882E-86E2DAA8B7BA}" destId="{ED3B9DF5-4396-4E6F-B449-AC9EDEA53437}" srcOrd="0" destOrd="0" parTransId="{216279D7-49FB-47F4-89E8-824F6932EC60}" sibTransId="{66235A1B-93A8-40F2-88C9-39176C3A34A8}"/>
    <dgm:cxn modelId="{E5413E5C-0CDB-441A-9C63-0AC117516217}" srcId="{ED3B9DF5-4396-4E6F-B449-AC9EDEA53437}" destId="{A7702FAE-362C-4FEE-8A59-9547EAFB0B81}" srcOrd="1" destOrd="0" parTransId="{E7F66AEE-2815-4D90-9FDE-7E73421B702D}" sibTransId="{F92BDC54-FA39-4466-B7BF-EA21258017E0}"/>
    <dgm:cxn modelId="{6B3F2E5E-20BC-4D44-8806-965C3125FA6F}" type="presOf" srcId="{ED3B9DF5-4396-4E6F-B449-AC9EDEA53437}" destId="{40DE7CCD-45A4-4B58-8823-99F60395FA81}" srcOrd="1" destOrd="0" presId="urn:microsoft.com/office/officeart/2005/8/layout/vList4"/>
    <dgm:cxn modelId="{CACB7249-214E-4754-AC08-B714E547A73B}" srcId="{8FC4B6C6-C8A9-4A44-A73D-B858C2F3F4EF}" destId="{AF9F504C-26B9-4475-A96E-4683DD383751}" srcOrd="1" destOrd="0" parTransId="{4D984EFF-1779-4936-A7F4-993E7BF09BBF}" sibTransId="{CEF71238-4CE0-457E-B582-92FC64566B9E}"/>
    <dgm:cxn modelId="{C55F0251-42D1-44E1-8783-638DEDECC0FD}" type="presOf" srcId="{A7702FAE-362C-4FEE-8A59-9547EAFB0B81}" destId="{0A8917C6-C7E6-48C4-A671-40E9EEFF0D40}" srcOrd="0" destOrd="2" presId="urn:microsoft.com/office/officeart/2005/8/layout/vList4"/>
    <dgm:cxn modelId="{1FCE9B73-BAAF-4346-AAB2-35A011C17D59}" type="presOf" srcId="{AF045BCB-D2FC-4314-8476-C1D9A9D34A4D}" destId="{0A8917C6-C7E6-48C4-A671-40E9EEFF0D40}" srcOrd="0" destOrd="1" presId="urn:microsoft.com/office/officeart/2005/8/layout/vList4"/>
    <dgm:cxn modelId="{6BE50A56-EE2C-4271-B3F0-BA132983AAFE}" type="presOf" srcId="{A90378DB-9237-468B-9447-68CC3A5C80F1}" destId="{82335BFB-A34A-4579-956A-0BD74305131B}" srcOrd="0" destOrd="2" presId="urn:microsoft.com/office/officeart/2005/8/layout/vList4"/>
    <dgm:cxn modelId="{FD80D27B-0D6E-4B06-A85D-CE6E422F3D06}" type="presOf" srcId="{A7702FAE-362C-4FEE-8A59-9547EAFB0B81}" destId="{40DE7CCD-45A4-4B58-8823-99F60395FA81}" srcOrd="1" destOrd="2" presId="urn:microsoft.com/office/officeart/2005/8/layout/vList4"/>
    <dgm:cxn modelId="{99D8237C-9876-47B1-897C-1DB8EE584E04}" srcId="{E6758394-4752-441D-AD24-63E650B5AAD6}" destId="{A90378DB-9237-468B-9447-68CC3A5C80F1}" srcOrd="1" destOrd="0" parTransId="{068EBE00-2FD0-433A-A5E4-50C1F72AB7A5}" sibTransId="{3480E9F4-5D88-4085-9D8D-7F4A41834153}"/>
    <dgm:cxn modelId="{6438F87D-B25B-4269-8CA6-C202F90925C1}" type="presOf" srcId="{ED3B9DF5-4396-4E6F-B449-AC9EDEA53437}" destId="{0A8917C6-C7E6-48C4-A671-40E9EEFF0D40}" srcOrd="0" destOrd="0" presId="urn:microsoft.com/office/officeart/2005/8/layout/vList4"/>
    <dgm:cxn modelId="{BDC35E93-37DE-4A37-9FE1-B6F1EFC1854B}" type="presOf" srcId="{B62FD395-A152-4BE8-882E-86E2DAA8B7BA}" destId="{36CA715C-CD38-49F1-8185-F96C0585E754}" srcOrd="0" destOrd="0" presId="urn:microsoft.com/office/officeart/2005/8/layout/vList4"/>
    <dgm:cxn modelId="{388C2F99-FE30-407E-A7ED-8941C9364101}" type="presOf" srcId="{E6758394-4752-441D-AD24-63E650B5AAD6}" destId="{82335BFB-A34A-4579-956A-0BD74305131B}" srcOrd="0" destOrd="0" presId="urn:microsoft.com/office/officeart/2005/8/layout/vList4"/>
    <dgm:cxn modelId="{2F1B0E9B-8AFB-4B4A-A00C-F2480AD3C528}" srcId="{ED3B9DF5-4396-4E6F-B449-AC9EDEA53437}" destId="{AF045BCB-D2FC-4314-8476-C1D9A9D34A4D}" srcOrd="0" destOrd="0" parTransId="{574815F7-4EB5-4A0D-9499-0C02A059F5A9}" sibTransId="{7253A896-041D-4357-8612-4D0E530F0D34}"/>
    <dgm:cxn modelId="{65CEF3A7-BBB1-4AEC-8E49-6C26496E135B}" type="presOf" srcId="{AF9F504C-26B9-4475-A96E-4683DD383751}" destId="{2EF1904C-9181-4023-9833-DC3EE70F0FA3}" srcOrd="0" destOrd="2" presId="urn:microsoft.com/office/officeart/2005/8/layout/vList4"/>
    <dgm:cxn modelId="{58BA78A8-E2DC-4895-A285-7871E350C7B5}" type="presOf" srcId="{994FB16F-2726-4B6A-BA38-42313CE4FBDA}" destId="{0EE99D6D-88E9-4E52-8755-401BCC2E86FA}" srcOrd="1" destOrd="1" presId="urn:microsoft.com/office/officeart/2005/8/layout/vList4"/>
    <dgm:cxn modelId="{79531BB0-4AF4-4BD0-8FFD-197F06123E9A}" type="presOf" srcId="{8FC4B6C6-C8A9-4A44-A73D-B858C2F3F4EF}" destId="{00FABCA7-411D-487E-8AC7-E5C6C7E5B0FC}" srcOrd="1" destOrd="0" presId="urn:microsoft.com/office/officeart/2005/8/layout/vList4"/>
    <dgm:cxn modelId="{E156D2B8-ABAE-4194-AE76-E00D1ACBAF03}" srcId="{B62FD395-A152-4BE8-882E-86E2DAA8B7BA}" destId="{8FC4B6C6-C8A9-4A44-A73D-B858C2F3F4EF}" srcOrd="2" destOrd="0" parTransId="{6A73C8AA-1E5F-49D1-B6FC-531D40AB89A5}" sibTransId="{D7FF3926-543E-4406-A6EB-2C88E9781810}"/>
    <dgm:cxn modelId="{B32105BC-1E29-47D2-947C-A3057E05F515}" type="presOf" srcId="{E7EDA035-0A9C-451B-9AB4-6FD1955F2686}" destId="{2EF1904C-9181-4023-9833-DC3EE70F0FA3}" srcOrd="0" destOrd="1" presId="urn:microsoft.com/office/officeart/2005/8/layout/vList4"/>
    <dgm:cxn modelId="{7E2B1BC1-9BDE-40BA-A0B9-978E7AE8D910}" type="presOf" srcId="{E7EDA035-0A9C-451B-9AB4-6FD1955F2686}" destId="{00FABCA7-411D-487E-8AC7-E5C6C7E5B0FC}" srcOrd="1" destOrd="1" presId="urn:microsoft.com/office/officeart/2005/8/layout/vList4"/>
    <dgm:cxn modelId="{4EC978CE-FC27-40D8-81B3-6F872D06A840}" type="presOf" srcId="{AF9F504C-26B9-4475-A96E-4683DD383751}" destId="{00FABCA7-411D-487E-8AC7-E5C6C7E5B0FC}" srcOrd="1" destOrd="2" presId="urn:microsoft.com/office/officeart/2005/8/layout/vList4"/>
    <dgm:cxn modelId="{606A15D9-EA71-4E78-9F54-56E83CEC63D0}" srcId="{8FC4B6C6-C8A9-4A44-A73D-B858C2F3F4EF}" destId="{E7EDA035-0A9C-451B-9AB4-6FD1955F2686}" srcOrd="0" destOrd="0" parTransId="{A694F412-CB08-4CB2-B676-0CF392DE9E98}" sibTransId="{17ACB686-01A1-48E1-A20F-F3D02C95EDEC}"/>
    <dgm:cxn modelId="{AFA82AED-49C9-4C51-9735-F41897508CF1}" type="presOf" srcId="{8FC4B6C6-C8A9-4A44-A73D-B858C2F3F4EF}" destId="{2EF1904C-9181-4023-9833-DC3EE70F0FA3}" srcOrd="0" destOrd="0" presId="urn:microsoft.com/office/officeart/2005/8/layout/vList4"/>
    <dgm:cxn modelId="{FCCE044D-2CAF-494C-80CC-0C82C0C17AA8}" type="presParOf" srcId="{36CA715C-CD38-49F1-8185-F96C0585E754}" destId="{BAAF2CB7-A111-41D9-9FD0-780D4D7C0445}" srcOrd="0" destOrd="0" presId="urn:microsoft.com/office/officeart/2005/8/layout/vList4"/>
    <dgm:cxn modelId="{26BE0365-A5FC-4331-9570-1CA97BF8D099}" type="presParOf" srcId="{BAAF2CB7-A111-41D9-9FD0-780D4D7C0445}" destId="{0A8917C6-C7E6-48C4-A671-40E9EEFF0D40}" srcOrd="0" destOrd="0" presId="urn:microsoft.com/office/officeart/2005/8/layout/vList4"/>
    <dgm:cxn modelId="{812180AC-ADF1-45E3-94C5-E5EB420562AF}" type="presParOf" srcId="{BAAF2CB7-A111-41D9-9FD0-780D4D7C0445}" destId="{C6E9A6B7-416E-4E4F-BF42-ABD476289998}" srcOrd="1" destOrd="0" presId="urn:microsoft.com/office/officeart/2005/8/layout/vList4"/>
    <dgm:cxn modelId="{F26B95E6-C874-479B-971E-969EDD8D5D1F}" type="presParOf" srcId="{BAAF2CB7-A111-41D9-9FD0-780D4D7C0445}" destId="{40DE7CCD-45A4-4B58-8823-99F60395FA81}" srcOrd="2" destOrd="0" presId="urn:microsoft.com/office/officeart/2005/8/layout/vList4"/>
    <dgm:cxn modelId="{61131917-A553-4A43-AF54-7C2A7393076A}" type="presParOf" srcId="{36CA715C-CD38-49F1-8185-F96C0585E754}" destId="{05E8E4C9-6F11-49F7-BD4B-BD3B9033AC92}" srcOrd="1" destOrd="0" presId="urn:microsoft.com/office/officeart/2005/8/layout/vList4"/>
    <dgm:cxn modelId="{863E7DC4-0421-417F-8030-D628552A4531}" type="presParOf" srcId="{36CA715C-CD38-49F1-8185-F96C0585E754}" destId="{4ED7E58E-CC67-45E7-8E01-696B7F908318}" srcOrd="2" destOrd="0" presId="urn:microsoft.com/office/officeart/2005/8/layout/vList4"/>
    <dgm:cxn modelId="{A723189E-6EC3-4C5E-BB71-5B53ED14B6E9}" type="presParOf" srcId="{4ED7E58E-CC67-45E7-8E01-696B7F908318}" destId="{82335BFB-A34A-4579-956A-0BD74305131B}" srcOrd="0" destOrd="0" presId="urn:microsoft.com/office/officeart/2005/8/layout/vList4"/>
    <dgm:cxn modelId="{0C9902B9-ADDB-48B6-A6E6-B38B348075E1}" type="presParOf" srcId="{4ED7E58E-CC67-45E7-8E01-696B7F908318}" destId="{FFD6D92C-373D-4F24-A556-F398F06B82B8}" srcOrd="1" destOrd="0" presId="urn:microsoft.com/office/officeart/2005/8/layout/vList4"/>
    <dgm:cxn modelId="{E2C34E9D-633A-4AC3-BB1F-5B84E2D1262F}" type="presParOf" srcId="{4ED7E58E-CC67-45E7-8E01-696B7F908318}" destId="{0EE99D6D-88E9-4E52-8755-401BCC2E86FA}" srcOrd="2" destOrd="0" presId="urn:microsoft.com/office/officeart/2005/8/layout/vList4"/>
    <dgm:cxn modelId="{A6EA02D2-901E-4803-BE9A-E0DB54BAFAF3}" type="presParOf" srcId="{36CA715C-CD38-49F1-8185-F96C0585E754}" destId="{4560FE22-E455-4BF9-8965-90E83AD80EA2}" srcOrd="3" destOrd="0" presId="urn:microsoft.com/office/officeart/2005/8/layout/vList4"/>
    <dgm:cxn modelId="{EB581733-77B5-4849-BDDF-D0EEA7328BA6}" type="presParOf" srcId="{36CA715C-CD38-49F1-8185-F96C0585E754}" destId="{E9ED4934-3F56-42F9-AC16-5373C7E1AD57}" srcOrd="4" destOrd="0" presId="urn:microsoft.com/office/officeart/2005/8/layout/vList4"/>
    <dgm:cxn modelId="{707175C8-2654-4849-8144-019AA71F01D1}" type="presParOf" srcId="{E9ED4934-3F56-42F9-AC16-5373C7E1AD57}" destId="{2EF1904C-9181-4023-9833-DC3EE70F0FA3}" srcOrd="0" destOrd="0" presId="urn:microsoft.com/office/officeart/2005/8/layout/vList4"/>
    <dgm:cxn modelId="{4E3A7234-93A7-4C11-9D83-B4062014ED59}" type="presParOf" srcId="{E9ED4934-3F56-42F9-AC16-5373C7E1AD57}" destId="{FDAAC1BB-D4B1-4E17-A197-F53CC76F2A24}" srcOrd="1" destOrd="0" presId="urn:microsoft.com/office/officeart/2005/8/layout/vList4"/>
    <dgm:cxn modelId="{A46C39FC-9CC8-467F-8CE0-67C9368CF911}" type="presParOf" srcId="{E9ED4934-3F56-42F9-AC16-5373C7E1AD57}" destId="{00FABCA7-411D-487E-8AC7-E5C6C7E5B0F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917C6-C7E6-48C4-A671-40E9EEFF0D40}">
      <dsp:nvSpPr>
        <dsp:cNvPr id="0" name=""/>
        <dsp:cNvSpPr/>
      </dsp:nvSpPr>
      <dsp:spPr>
        <a:xfrm>
          <a:off x="0" y="24903"/>
          <a:ext cx="10086108" cy="143620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In person</a:t>
          </a:r>
        </a:p>
        <a:p>
          <a:pPr marL="114300" lvl="1" indent="-114300" algn="l" defTabSz="622300">
            <a:lnSpc>
              <a:spcPct val="90000"/>
            </a:lnSpc>
            <a:spcBef>
              <a:spcPct val="0"/>
            </a:spcBef>
            <a:spcAft>
              <a:spcPct val="15000"/>
            </a:spcAft>
            <a:buChar char="•"/>
          </a:pPr>
          <a:r>
            <a:rPr lang="en-GB" sz="1400" kern="1200" dirty="0"/>
            <a:t>You will receive a poll card telling you the place and date you can vote</a:t>
          </a:r>
        </a:p>
        <a:p>
          <a:pPr marL="114300" lvl="1" indent="-114300" algn="l" defTabSz="622300">
            <a:lnSpc>
              <a:spcPct val="90000"/>
            </a:lnSpc>
            <a:spcBef>
              <a:spcPct val="0"/>
            </a:spcBef>
            <a:spcAft>
              <a:spcPct val="15000"/>
            </a:spcAft>
            <a:buChar char="•"/>
          </a:pPr>
          <a:r>
            <a:rPr lang="en-GB" sz="1400" kern="1200" dirty="0"/>
            <a:t>Go to the polling place, give your name and address and cast your vote in secret. You need to show ID for UK Parliament elections, but not for Scottish Parliament or local ones. Your poll card will tell you if you need to bring ID. </a:t>
          </a:r>
        </a:p>
      </dsp:txBody>
      <dsp:txXfrm>
        <a:off x="2160842" y="24903"/>
        <a:ext cx="7925266" cy="1436206"/>
      </dsp:txXfrm>
    </dsp:sp>
    <dsp:sp modelId="{C6E9A6B7-416E-4E4F-BF42-ABD476289998}">
      <dsp:nvSpPr>
        <dsp:cNvPr id="0" name=""/>
        <dsp:cNvSpPr/>
      </dsp:nvSpPr>
      <dsp:spPr>
        <a:xfrm>
          <a:off x="143620" y="199035"/>
          <a:ext cx="2017221" cy="114896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335BFB-A34A-4579-956A-0BD74305131B}">
      <dsp:nvSpPr>
        <dsp:cNvPr id="0" name=""/>
        <dsp:cNvSpPr/>
      </dsp:nvSpPr>
      <dsp:spPr>
        <a:xfrm>
          <a:off x="0" y="1579826"/>
          <a:ext cx="10086108" cy="143620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By post</a:t>
          </a:r>
        </a:p>
        <a:p>
          <a:pPr marL="114300" lvl="1" indent="-114300" algn="l" defTabSz="622300">
            <a:lnSpc>
              <a:spcPct val="90000"/>
            </a:lnSpc>
            <a:spcBef>
              <a:spcPct val="0"/>
            </a:spcBef>
            <a:spcAft>
              <a:spcPct val="15000"/>
            </a:spcAft>
            <a:buChar char="•"/>
          </a:pPr>
          <a:r>
            <a:rPr lang="en-GB" sz="1400" kern="1200" dirty="0"/>
            <a:t>You need to apply in advance and sign the application form.</a:t>
          </a:r>
        </a:p>
        <a:p>
          <a:pPr marL="114300" lvl="1" indent="-114300" algn="l" defTabSz="622300">
            <a:lnSpc>
              <a:spcPct val="90000"/>
            </a:lnSpc>
            <a:spcBef>
              <a:spcPct val="0"/>
            </a:spcBef>
            <a:spcAft>
              <a:spcPct val="15000"/>
            </a:spcAft>
            <a:buChar char="•"/>
          </a:pPr>
          <a:r>
            <a:rPr lang="en-GB" sz="1400" kern="1200" dirty="0"/>
            <a:t>Ballot papers arrive in the post before the election, and you must sign and return them. The signature and date of birth must match your application form.</a:t>
          </a:r>
        </a:p>
      </dsp:txBody>
      <dsp:txXfrm>
        <a:off x="2160842" y="1579826"/>
        <a:ext cx="7925266" cy="1436206"/>
      </dsp:txXfrm>
    </dsp:sp>
    <dsp:sp modelId="{FFD6D92C-373D-4F24-A556-F398F06B82B8}">
      <dsp:nvSpPr>
        <dsp:cNvPr id="0" name=""/>
        <dsp:cNvSpPr/>
      </dsp:nvSpPr>
      <dsp:spPr>
        <a:xfrm>
          <a:off x="106685" y="1723447"/>
          <a:ext cx="2017221" cy="114896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F1904C-9181-4023-9833-DC3EE70F0FA3}">
      <dsp:nvSpPr>
        <dsp:cNvPr id="0" name=""/>
        <dsp:cNvSpPr/>
      </dsp:nvSpPr>
      <dsp:spPr>
        <a:xfrm>
          <a:off x="0" y="3159653"/>
          <a:ext cx="10086108" cy="143620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By proxy</a:t>
          </a:r>
        </a:p>
        <a:p>
          <a:pPr marL="114300" lvl="1" indent="-114300" algn="l" defTabSz="622300">
            <a:lnSpc>
              <a:spcPct val="90000"/>
            </a:lnSpc>
            <a:spcBef>
              <a:spcPct val="0"/>
            </a:spcBef>
            <a:spcAft>
              <a:spcPct val="15000"/>
            </a:spcAft>
            <a:buChar char="•"/>
          </a:pPr>
          <a:r>
            <a:rPr lang="en-GB" sz="1400" kern="1200" dirty="0"/>
            <a:t>You complete a form telling us the name and address of a trusted person who goes to your polling place and votes on your behalf.</a:t>
          </a:r>
        </a:p>
        <a:p>
          <a:pPr marL="114300" lvl="1" indent="-114300" algn="l" defTabSz="622300">
            <a:lnSpc>
              <a:spcPct val="90000"/>
            </a:lnSpc>
            <a:spcBef>
              <a:spcPct val="0"/>
            </a:spcBef>
            <a:spcAft>
              <a:spcPct val="15000"/>
            </a:spcAft>
            <a:buChar char="•"/>
          </a:pPr>
          <a:r>
            <a:rPr lang="en-GB" sz="1400" kern="1200" dirty="0"/>
            <a:t>Anyone can do this for a single election, but there are strict rules dictating who can have a permanent proxy. The main reasons are if work or disability mean you cannot get to the polling place. </a:t>
          </a:r>
        </a:p>
      </dsp:txBody>
      <dsp:txXfrm>
        <a:off x="2160842" y="3159653"/>
        <a:ext cx="7925266" cy="1436206"/>
      </dsp:txXfrm>
    </dsp:sp>
    <dsp:sp modelId="{FDAAC1BB-D4B1-4E17-A197-F53CC76F2A24}">
      <dsp:nvSpPr>
        <dsp:cNvPr id="0" name=""/>
        <dsp:cNvSpPr/>
      </dsp:nvSpPr>
      <dsp:spPr>
        <a:xfrm>
          <a:off x="143620" y="3303274"/>
          <a:ext cx="2017221" cy="114896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47A51-4570-4A32-82C5-541F17768B0D}" type="datetimeFigureOut">
              <a:rPr lang="en-GB" smtClean="0"/>
              <a:t>05/12/2025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473320-87DF-470C-8FC2-3814D91F3405}" type="slidenum">
              <a:rPr lang="en-GB" smtClean="0"/>
              <a:t>‹#›</a:t>
            </a:fld>
            <a:endParaRPr lang="en-GB"/>
          </a:p>
        </p:txBody>
      </p:sp>
    </p:spTree>
    <p:extLst>
      <p:ext uri="{BB962C8B-B14F-4D97-AF65-F5344CB8AC3E}">
        <p14:creationId xmlns:p14="http://schemas.microsoft.com/office/powerpoint/2010/main" val="417272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211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4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20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electoral office can verify the ID of young people who attend school using school data. Occasionally, we may need to ask for documentation. The usual things would be a passport, or a birth certificate and pieces of addressed mail. In circumstances where the person doesn’t have documentation, a person of good standing in the community, e.g. a teacher, can provide an attestation to confirm the applicant’s identity. The person completing the attestation must be registered to vote.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558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5ED2C-38E8-7181-9D89-F53E767B2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93DD6-9A67-402B-3B58-63B25AE74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86B23-463D-08F7-C29C-A73054334E4C}"/>
              </a:ext>
            </a:extLst>
          </p:cNvPr>
          <p:cNvSpPr>
            <a:spLocks noGrp="1"/>
          </p:cNvSpPr>
          <p:nvPr>
            <p:ph type="body" idx="1"/>
          </p:nvPr>
        </p:nvSpPr>
        <p:spPr/>
        <p:txBody>
          <a:bodyPr/>
          <a:lstStyle/>
          <a:p>
            <a:r>
              <a:rPr lang="en-GB" dirty="0"/>
              <a:t>Commonwealth citizens must have leave to remain in the UK. Citizens of Cyprus and Malta are also eligible to vote in UK parliamentary elections. </a:t>
            </a:r>
          </a:p>
        </p:txBody>
      </p:sp>
      <p:sp>
        <p:nvSpPr>
          <p:cNvPr id="4" name="Slide Number Placeholder 3">
            <a:extLst>
              <a:ext uri="{FF2B5EF4-FFF2-40B4-BE49-F238E27FC236}">
                <a16:creationId xmlns:a16="http://schemas.microsoft.com/office/drawing/2014/main" id="{AC7B4F61-F28E-5397-B47F-D5438F7036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921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72F92-E445-D3C1-6BDC-A3E7DA7CA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2C0B2-767A-3DD6-3D6D-05A2BA408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09CFF-15BD-D42E-E314-59CF57F89E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309FAB1-24A3-3473-89E2-00458A3749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66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00676-0703-AAF5-D42F-E1AC01B5D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C223D-C1BE-B13C-DA63-08EA05D1E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99468-A056-DF38-479C-E71BA4655E85}"/>
              </a:ext>
            </a:extLst>
          </p:cNvPr>
          <p:cNvSpPr>
            <a:spLocks noGrp="1"/>
          </p:cNvSpPr>
          <p:nvPr>
            <p:ph type="body" idx="1"/>
          </p:nvPr>
        </p:nvSpPr>
        <p:spPr/>
        <p:txBody>
          <a:bodyPr/>
          <a:lstStyle/>
          <a:p>
            <a:r>
              <a:rPr lang="en-GB" dirty="0"/>
              <a:t>Credit companies are provided with a copy of the register and updates of any changes each month, so they can use it for credit checking. The most common query our office receives outside of an election is from people asking if they are on the register because it is affecting their credit score. </a:t>
            </a:r>
            <a:br>
              <a:rPr lang="en-GB" dirty="0"/>
            </a:br>
            <a:endParaRPr lang="en-GB" dirty="0"/>
          </a:p>
          <a:p>
            <a:r>
              <a:rPr lang="en-GB" dirty="0"/>
              <a:t>Often, people don’t realise until they apply for credit that they have forgotten to register when they last moved house. You need to register to vote whenever you move. </a:t>
            </a:r>
          </a:p>
        </p:txBody>
      </p:sp>
      <p:sp>
        <p:nvSpPr>
          <p:cNvPr id="4" name="Slide Number Placeholder 3">
            <a:extLst>
              <a:ext uri="{FF2B5EF4-FFF2-40B4-BE49-F238E27FC236}">
                <a16:creationId xmlns:a16="http://schemas.microsoft.com/office/drawing/2014/main" id="{AD5A7A1E-040E-008D-0781-A7792092F0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825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video could be used as a starting point to discuss the different types of election and how politics affects young people. </a:t>
            </a:r>
            <a:br>
              <a:rPr lang="en-GB" dirty="0"/>
            </a:br>
            <a:br>
              <a:rPr lang="en-GB" dirty="0"/>
            </a:br>
            <a:r>
              <a:rPr lang="en-GB" dirty="0"/>
              <a:t>Who makes the decisions in each point of the video? E.g. – free bus travel for young people – Scottish Parliament decision. Library &amp; leisure centre opening – local councils etc. </a:t>
            </a:r>
            <a:br>
              <a:rPr lang="en-GB" dirty="0"/>
            </a:br>
            <a:br>
              <a:rPr lang="en-GB" dirty="0"/>
            </a:br>
            <a:r>
              <a:rPr lang="en-GB" dirty="0"/>
              <a:t>What do you think of how things are run? </a:t>
            </a:r>
            <a:br>
              <a:rPr lang="en-GB" dirty="0"/>
            </a:br>
            <a:r>
              <a:rPr lang="en-GB" dirty="0"/>
              <a:t>If you were in charge, what would you invest the most money in? </a:t>
            </a:r>
            <a:br>
              <a:rPr lang="en-GB" dirty="0"/>
            </a:br>
            <a:r>
              <a:rPr lang="en-GB" dirty="0"/>
              <a:t>How might this differ for someone who is in a different demographic e.g. a parent of young children? A retired person? </a:t>
            </a:r>
            <a:br>
              <a:rPr lang="en-GB" dirty="0"/>
            </a:br>
            <a:br>
              <a:rPr lang="en-GB" dirty="0"/>
            </a:br>
            <a:r>
              <a:rPr lang="en-GB" dirty="0"/>
              <a:t>It is important for people of all ages to have their say and they are currently not well represented as many are not registered to vote, or do not vote if they are registered. </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32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Electoral Office deal with maintaining the electoral register and processing applications for absent votes, but the local councils are responsible for running the polling stations and issuing postal ballot papers. </a:t>
            </a:r>
            <a:br>
              <a:rPr lang="en-GB" dirty="0"/>
            </a:br>
            <a:br>
              <a:rPr lang="en-GB" dirty="0"/>
            </a:br>
            <a:r>
              <a:rPr lang="en-GB" dirty="0"/>
              <a:t>We receive a high number of applications from young people requesting a proxy vote, but most are not eligible. Anyone can set one up for a single election, e.g. if they are on holiday or working away on polling day, but a permanent one is reserved for people who have a reason that prevents them from attending the polling station. This must be signed by someone who can confirm the reason, and it is an 8-page form!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143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click will cause circles to bounce in with a different benefit in each.</a:t>
            </a:r>
          </a:p>
          <a:p>
            <a:endParaRPr lang="en-GB" dirty="0"/>
          </a:p>
          <a:p>
            <a:r>
              <a:rPr lang="en-GB" dirty="0"/>
              <a:t>Some of these benefits were provided by local MSYPs as part of a brainstorming session. </a:t>
            </a:r>
            <a:br>
              <a:rPr lang="en-GB" dirty="0"/>
            </a:br>
            <a:br>
              <a:rPr lang="en-GB" dirty="0"/>
            </a:br>
            <a:r>
              <a:rPr lang="en-GB" dirty="0"/>
              <a:t>“No stress to meet deadlines” – Scottish Parliament elections are normally in May during exam time. If students are registered and have chosen their voting method in advance, they can concentrate on their studies when the time comes. </a:t>
            </a:r>
            <a:br>
              <a:rPr lang="en-GB" dirty="0"/>
            </a:br>
            <a:br>
              <a:rPr lang="en-GB" dirty="0"/>
            </a:br>
            <a:r>
              <a:rPr lang="en-GB" dirty="0"/>
              <a:t>“You have the choice if and when you vote” – we commonly find that people don’t want to register because they don’t vote. It is everyone’s choice if they wish to register, but if they are not registered, they cannot decide to vote if they change their mind or feel strongly about something. You can be registered and choose to abstain from voting, but you then always have the choice.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603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99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4515708" y="213496"/>
            <a:ext cx="7432898"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
        <p:nvSpPr>
          <p:cNvPr id="7" name="Freeform: Shape 6">
            <a:extLst>
              <a:ext uri="{FF2B5EF4-FFF2-40B4-BE49-F238E27FC236}">
                <a16:creationId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Freeform: Shape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960641" y="4586626"/>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rtl="0"/>
            <a:r>
              <a:rPr lang="en-GB" noProof="0"/>
              <a:t>Click to edit subtitle</a:t>
            </a:r>
          </a:p>
        </p:txBody>
      </p:sp>
      <p:sp>
        <p:nvSpPr>
          <p:cNvPr id="4" name="Title 3">
            <a:extLst>
              <a:ext uri="{FF2B5EF4-FFF2-40B4-BE49-F238E27FC236}">
                <a16:creationId xmlns:a16="http://schemas.microsoft.com/office/drawing/2014/main" id="{59535B06-700B-4A37-8A83-1D885D44425C}"/>
              </a:ext>
            </a:extLst>
          </p:cNvPr>
          <p:cNvSpPr>
            <a:spLocks noGrp="1"/>
          </p:cNvSpPr>
          <p:nvPr>
            <p:ph type="title"/>
          </p:nvPr>
        </p:nvSpPr>
        <p:spPr>
          <a:xfrm>
            <a:off x="725242" y="3323857"/>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a:solidFill>
                  <a:schemeClr val="tx1"/>
                </a:solidFill>
              </a:defRPr>
            </a:lvl1pPr>
          </a:lstStyle>
          <a:p>
            <a:pPr marL="0" lvl="0" rtl="0">
              <a:lnSpc>
                <a:spcPts val="5000"/>
              </a:lnSpc>
            </a:pPr>
            <a:r>
              <a:rPr lang="en-US" noProof="0"/>
              <a:t>Click to edit Master title style</a:t>
            </a:r>
            <a:endParaRPr lang="en-GB" noProof="0"/>
          </a:p>
        </p:txBody>
      </p:sp>
    </p:spTree>
    <p:extLst>
      <p:ext uri="{BB962C8B-B14F-4D97-AF65-F5344CB8AC3E}">
        <p14:creationId xmlns:p14="http://schemas.microsoft.com/office/powerpoint/2010/main" val="1980869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9BD1CB6-3872-4EBF-9766-BCA5CBD4C984}"/>
              </a:ext>
            </a:extLst>
          </p:cNvPr>
          <p:cNvSpPr/>
          <p:nvPr userDrawn="1"/>
        </p:nvSpPr>
        <p:spPr>
          <a:xfrm>
            <a:off x="299313" y="272309"/>
            <a:ext cx="6465202" cy="5852104"/>
          </a:xfrm>
          <a:prstGeom prst="roundRect">
            <a:avLst>
              <a:gd name="adj" fmla="val 1137"/>
            </a:avLst>
          </a:prstGeom>
          <a:solidFill>
            <a:srgbClr val="ECE5DD"/>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en-GB" sz="1200" b="1" noProof="0">
              <a:solidFill>
                <a:schemeClr val="accent1"/>
              </a:solidFill>
            </a:endParaRPr>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1112485" y="3632265"/>
            <a:ext cx="3598000" cy="1233073"/>
          </a:xfrm>
          <a:prstGeom prst="roundRect">
            <a:avLst>
              <a:gd name="adj" fmla="val 6368"/>
            </a:avLst>
          </a:prstGeom>
          <a:solidFill>
            <a:schemeClr val="accent1"/>
          </a:solidFill>
          <a:scene3d>
            <a:camera prst="isometricOffAxis1Right"/>
            <a:lightRig rig="flat" dir="t"/>
          </a:scene3d>
          <a:sp3d extrusionH="247650">
            <a:extrusionClr>
              <a:schemeClr val="accent2"/>
            </a:extrusionClr>
          </a:sp3d>
        </p:spPr>
        <p:txBody>
          <a:bodyPr vert="horz" lIns="180000" tIns="180000" rIns="0" bIns="0" rtlCol="0">
            <a:noAutofit/>
            <a:sp3d prstMaterial="powder"/>
          </a:bodyPr>
          <a:lstStyle>
            <a:lvl1pPr marL="0" indent="0" algn="l">
              <a:buNone/>
              <a:defRPr lang="en-ZA" sz="2400" dirty="0">
                <a:solidFill>
                  <a:schemeClr val="bg1"/>
                </a:solidFill>
              </a:defRPr>
            </a:lvl1pPr>
          </a:lstStyle>
          <a:p>
            <a:pPr marL="263525" lvl="0" indent="-263525" rtl="0"/>
            <a:r>
              <a:rPr lang="en-US" noProof="0"/>
              <a:t>Click to edit Master subtitle style</a:t>
            </a:r>
            <a:endParaRPr lang="en-GB" noProof="0"/>
          </a:p>
        </p:txBody>
      </p:sp>
      <p:sp>
        <p:nvSpPr>
          <p:cNvPr id="4" name="Footer Placeholder 3">
            <a:extLst>
              <a:ext uri="{FF2B5EF4-FFF2-40B4-BE49-F238E27FC236}">
                <a16:creationId xmlns:a16="http://schemas.microsoft.com/office/drawing/2014/main" id="{87BA8D51-708B-4A19-91C6-FF4BA673B092}"/>
              </a:ext>
            </a:extLst>
          </p:cNvPr>
          <p:cNvSpPr>
            <a:spLocks noGrp="1"/>
          </p:cNvSpPr>
          <p:nvPr>
            <p:ph type="ftr" sz="quarter" idx="13"/>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9E778D9E-D99F-4C3D-B588-B93423EDD145}"/>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827483" y="2057380"/>
            <a:ext cx="5604848" cy="1778085"/>
          </a:xfr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defRPr lang="en-ZA" sz="6600" spc="-300" dirty="0">
                <a:solidFill>
                  <a:schemeClr val="tx1"/>
                </a:solidFill>
              </a:defRPr>
            </a:lvl1pPr>
          </a:lstStyle>
          <a:p>
            <a:pPr lvl="0" rtl="0">
              <a:lnSpc>
                <a:spcPts val="5000"/>
              </a:lnSpc>
            </a:pPr>
            <a:r>
              <a:rPr lang="en-GB" noProof="0"/>
              <a:t>Click to edit the title</a:t>
            </a:r>
          </a:p>
        </p:txBody>
      </p:sp>
    </p:spTree>
    <p:extLst>
      <p:ext uri="{BB962C8B-B14F-4D97-AF65-F5344CB8AC3E}">
        <p14:creationId xmlns:p14="http://schemas.microsoft.com/office/powerpoint/2010/main" val="419481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9C3581-88FF-4CB7-80D8-F6795890F7A0}"/>
              </a:ext>
            </a:extLst>
          </p:cNvPr>
          <p:cNvSpPr>
            <a:spLocks noGrp="1"/>
          </p:cNvSpPr>
          <p:nvPr>
            <p:ph type="title"/>
          </p:nvPr>
        </p:nvSpPr>
        <p:spPr>
          <a:xfrm>
            <a:off x="659175" y="559677"/>
            <a:ext cx="10862677" cy="446281"/>
          </a:xfrm>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55C795CA-1DD3-440A-8CDF-930CCD509093}"/>
              </a:ext>
            </a:extLst>
          </p:cNvPr>
          <p:cNvSpPr>
            <a:spLocks noGrp="1"/>
          </p:cNvSpPr>
          <p:nvPr>
            <p:ph type="ftr" sz="quarter" idx="15"/>
          </p:nvPr>
        </p:nvSpPr>
        <p:spPr/>
        <p:txBody>
          <a:bodyPr rtlCol="0"/>
          <a:lstStyle/>
          <a:p>
            <a:pPr rtl="0"/>
            <a:r>
              <a:rPr lang="en-GB" noProof="0"/>
              <a:t>Insert a Footer</a:t>
            </a:r>
          </a:p>
        </p:txBody>
      </p:sp>
      <p:sp>
        <p:nvSpPr>
          <p:cNvPr id="7" name="Slide Number Placeholder 6">
            <a:extLst>
              <a:ext uri="{FF2B5EF4-FFF2-40B4-BE49-F238E27FC236}">
                <a16:creationId xmlns:a16="http://schemas.microsoft.com/office/drawing/2014/main" id="{83236C8B-5958-4F5C-B9A6-C8C0E0727653}"/>
              </a:ext>
            </a:extLst>
          </p:cNvPr>
          <p:cNvSpPr>
            <a:spLocks noGrp="1"/>
          </p:cNvSpPr>
          <p:nvPr>
            <p:ph type="sldNum" sz="quarter" idx="16"/>
          </p:nvPr>
        </p:nvSpPr>
        <p:spPr/>
        <p:txBody>
          <a:bodyPr rtlCol="0"/>
          <a:lstStyle>
            <a:lvl1pPr algn="ctr">
              <a:defRPr/>
            </a:lvl1pPr>
          </a:lstStyle>
          <a:p>
            <a:pPr rtl="0"/>
            <a:fld id="{058DB212-BFA2-403F-85EF-DFD3FF6D973A}" type="slidenum">
              <a:rPr lang="en-GB" noProof="0" smtClean="0"/>
              <a:pPr/>
              <a:t>‹#›</a:t>
            </a:fld>
            <a:endParaRPr lang="en-GB" noProof="0"/>
          </a:p>
        </p:txBody>
      </p:sp>
      <p:sp>
        <p:nvSpPr>
          <p:cNvPr id="12" name="Text Placeholder 4">
            <a:extLst>
              <a:ext uri="{FF2B5EF4-FFF2-40B4-BE49-F238E27FC236}">
                <a16:creationId xmlns:a16="http://schemas.microsoft.com/office/drawing/2014/main" id="{04DE22DC-BFBD-44E8-ACA3-2FFC79B33E19}"/>
              </a:ext>
            </a:extLst>
          </p:cNvPr>
          <p:cNvSpPr>
            <a:spLocks noGrp="1"/>
          </p:cNvSpPr>
          <p:nvPr>
            <p:ph type="body" sz="quarter" idx="3" hasCustomPrompt="1"/>
          </p:nvPr>
        </p:nvSpPr>
        <p:spPr>
          <a:xfrm>
            <a:off x="6338664" y="1620001"/>
            <a:ext cx="5183188" cy="360000"/>
          </a:xfrm>
        </p:spPr>
        <p:txBody>
          <a:bodyPr vert="horz" lIns="0" tIns="0" rIns="0" bIns="0" rtlCol="0">
            <a:noAutofit/>
          </a:bodyPr>
          <a:lstStyle>
            <a:lvl1pPr marL="0" indent="0">
              <a:buNone/>
              <a:defRPr lang="en-US" b="1"/>
            </a:lvl1pPr>
          </a:lstStyle>
          <a:p>
            <a:pPr marL="263525" lvl="0" indent="-263525" rtl="0"/>
            <a:r>
              <a:rPr lang="en-GB" noProof="0"/>
              <a:t>Edit Master text styles</a:t>
            </a:r>
          </a:p>
        </p:txBody>
      </p:sp>
      <p:sp>
        <p:nvSpPr>
          <p:cNvPr id="16" name="Content Placeholder 5">
            <a:extLst>
              <a:ext uri="{FF2B5EF4-FFF2-40B4-BE49-F238E27FC236}">
                <a16:creationId xmlns:a16="http://schemas.microsoft.com/office/drawing/2014/main" id="{8B78DF41-83C0-402D-A6FA-65C0A1340BF2}"/>
              </a:ext>
            </a:extLst>
          </p:cNvPr>
          <p:cNvSpPr>
            <a:spLocks noGrp="1"/>
          </p:cNvSpPr>
          <p:nvPr>
            <p:ph sz="quarter" idx="4" hasCustomPrompt="1"/>
          </p:nvPr>
        </p:nvSpPr>
        <p:spPr>
          <a:xfrm>
            <a:off x="6338664" y="1980001"/>
            <a:ext cx="5183188"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7" name="Text Placeholder 2">
            <a:extLst>
              <a:ext uri="{FF2B5EF4-FFF2-40B4-BE49-F238E27FC236}">
                <a16:creationId xmlns:a16="http://schemas.microsoft.com/office/drawing/2014/main" id="{D24CA47E-E93D-4B88-8ED8-479E179E2160}"/>
              </a:ext>
            </a:extLst>
          </p:cNvPr>
          <p:cNvSpPr>
            <a:spLocks noGrp="1"/>
          </p:cNvSpPr>
          <p:nvPr>
            <p:ph type="body" idx="1" hasCustomPrompt="1"/>
          </p:nvPr>
        </p:nvSpPr>
        <p:spPr>
          <a:xfrm>
            <a:off x="659175" y="1681163"/>
            <a:ext cx="5157787" cy="298838"/>
          </a:xfrm>
        </p:spPr>
        <p:txBody>
          <a:bodyPr vert="horz" lIns="0" tIns="0" rIns="0" bIns="0" rtlCol="0">
            <a:noAutofit/>
          </a:bodyPr>
          <a:lstStyle>
            <a:lvl1pPr marL="0" indent="0">
              <a:buNone/>
              <a:defRPr lang="en-US" b="1"/>
            </a:lvl1pPr>
          </a:lstStyle>
          <a:p>
            <a:pPr marL="263525" lvl="0" indent="-263525" rtl="0"/>
            <a:r>
              <a:rPr lang="en-GB" noProof="0"/>
              <a:t>Edit Master text styles</a:t>
            </a:r>
          </a:p>
        </p:txBody>
      </p:sp>
      <p:sp>
        <p:nvSpPr>
          <p:cNvPr id="18" name="Content Placeholder 3">
            <a:extLst>
              <a:ext uri="{FF2B5EF4-FFF2-40B4-BE49-F238E27FC236}">
                <a16:creationId xmlns:a16="http://schemas.microsoft.com/office/drawing/2014/main" id="{82BAE2D3-BC98-4332-89BD-DAF0A9B0CF45}"/>
              </a:ext>
            </a:extLst>
          </p:cNvPr>
          <p:cNvSpPr>
            <a:spLocks noGrp="1"/>
          </p:cNvSpPr>
          <p:nvPr>
            <p:ph sz="half" idx="2" hasCustomPrompt="1"/>
          </p:nvPr>
        </p:nvSpPr>
        <p:spPr>
          <a:xfrm>
            <a:off x="659175" y="1980001"/>
            <a:ext cx="5157787"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352569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A7081-42C5-4F4E-8A26-E7788CCF4FE5}"/>
              </a:ext>
            </a:extLst>
          </p:cNvPr>
          <p:cNvSpPr>
            <a:spLocks noGrp="1"/>
          </p:cNvSpPr>
          <p:nvPr>
            <p:ph idx="1" hasCustomPrompt="1"/>
          </p:nvPr>
        </p:nvSpPr>
        <p:spPr>
          <a:xfrm>
            <a:off x="659175" y="1620000"/>
            <a:ext cx="10862678" cy="393238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0F222ADA-F642-4B0C-8E82-2232F9AAA0C0}"/>
              </a:ext>
            </a:extLst>
          </p:cNvPr>
          <p:cNvSpPr>
            <a:spLocks noGrp="1"/>
          </p:cNvSpPr>
          <p:nvPr>
            <p:ph type="ftr" sz="quarter" idx="13"/>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5C66BB82-F0DB-4692-B243-3FF97C328C51}"/>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
        <p:nvSpPr>
          <p:cNvPr id="6" name="Title 5">
            <a:extLst>
              <a:ext uri="{FF2B5EF4-FFF2-40B4-BE49-F238E27FC236}">
                <a16:creationId xmlns:a16="http://schemas.microsoft.com/office/drawing/2014/main" id="{449250B9-5CE4-410F-BED3-0E76DFB878F4}"/>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98405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175" y="1620000"/>
            <a:ext cx="5148000" cy="4500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hasCustomPrompt="1"/>
          </p:nvPr>
        </p:nvSpPr>
        <p:spPr>
          <a:xfrm>
            <a:off x="6373852" y="1620000"/>
            <a:ext cx="5148000" cy="4500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itle 4">
            <a:extLst>
              <a:ext uri="{FF2B5EF4-FFF2-40B4-BE49-F238E27FC236}">
                <a16:creationId xmlns:a16="http://schemas.microsoft.com/office/drawing/2014/main" id="{D1F0ACB5-CFFF-46E7-91B8-955BE6D0A8CA}"/>
              </a:ext>
            </a:extLst>
          </p:cNvPr>
          <p:cNvSpPr>
            <a:spLocks noGrp="1"/>
          </p:cNvSpPr>
          <p:nvPr>
            <p:ph type="title"/>
          </p:nvPr>
        </p:nvSpPr>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C2059544-E6F5-48F9-AF27-3F98FCD50668}"/>
              </a:ext>
            </a:extLst>
          </p:cNvPr>
          <p:cNvSpPr>
            <a:spLocks noGrp="1"/>
          </p:cNvSpPr>
          <p:nvPr>
            <p:ph type="ftr" sz="quarter" idx="13"/>
          </p:nvPr>
        </p:nvSpPr>
        <p:spPr/>
        <p:txBody>
          <a:bodyPr rtlCol="0"/>
          <a:lstStyle/>
          <a:p>
            <a:pPr rtl="0"/>
            <a:r>
              <a:rPr lang="en-GB" noProof="0"/>
              <a:t>Insert a Footer</a:t>
            </a:r>
          </a:p>
        </p:txBody>
      </p:sp>
      <p:sp>
        <p:nvSpPr>
          <p:cNvPr id="7" name="Slide Number Placeholder 6">
            <a:extLst>
              <a:ext uri="{FF2B5EF4-FFF2-40B4-BE49-F238E27FC236}">
                <a16:creationId xmlns:a16="http://schemas.microsoft.com/office/drawing/2014/main" id="{9870565E-B437-4A85-BDF7-2D484A322253}"/>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Tree>
    <p:extLst>
      <p:ext uri="{BB962C8B-B14F-4D97-AF65-F5344CB8AC3E}">
        <p14:creationId xmlns:p14="http://schemas.microsoft.com/office/powerpoint/2010/main" val="2630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a:p>
        </p:txBody>
      </p:sp>
      <p:sp>
        <p:nvSpPr>
          <p:cNvPr id="8" name="Title 1">
            <a:extLst>
              <a:ext uri="{FF2B5EF4-FFF2-40B4-BE49-F238E27FC236}">
                <a16:creationId xmlns:a16="http://schemas.microsoft.com/office/drawing/2014/main" id="{87BFD01D-1D5A-46C6-890D-6A982C957AF7}"/>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9" name="Text Placeholder 3">
            <a:extLst>
              <a:ext uri="{FF2B5EF4-FFF2-40B4-BE49-F238E27FC236}">
                <a16:creationId xmlns:a16="http://schemas.microsoft.com/office/drawing/2014/main" id="{4D7A7B44-0EE9-425C-A921-47E3D0C47775}"/>
              </a:ext>
            </a:extLst>
          </p:cNvPr>
          <p:cNvSpPr>
            <a:spLocks noGrp="1"/>
          </p:cNvSpPr>
          <p:nvPr>
            <p:ph type="body" sz="half" idx="2" hasCustomPrompt="1"/>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15" name="Content Placeholder 2">
            <a:extLst>
              <a:ext uri="{FF2B5EF4-FFF2-40B4-BE49-F238E27FC236}">
                <a16:creationId xmlns:a16="http://schemas.microsoft.com/office/drawing/2014/main" id="{3726228B-0CE6-4F89-8C5B-9F5C26D6F64A}"/>
              </a:ext>
            </a:extLst>
          </p:cNvPr>
          <p:cNvSpPr>
            <a:spLocks noGrp="1"/>
          </p:cNvSpPr>
          <p:nvPr>
            <p:ph idx="1" hasCustomPrompt="1"/>
          </p:nvPr>
        </p:nvSpPr>
        <p:spPr>
          <a:xfrm>
            <a:off x="5180012" y="457201"/>
            <a:ext cx="6172200" cy="5408612"/>
          </a:xfrm>
          <a:prstGeom prst="roundRect">
            <a:avLst>
              <a:gd name="adj" fmla="val 2093"/>
            </a:avLst>
          </a:prstGeom>
          <a:solidFill>
            <a:schemeClr val="bg1">
              <a:lumMod val="95000"/>
            </a:schemeClr>
          </a:solidFill>
          <a:ln cap="rnd">
            <a:noFill/>
          </a:ln>
          <a:effectLst>
            <a:outerShdw blurRad="50800" dist="38100" dir="2700000" algn="tl" rotWithShape="0">
              <a:prstClr val="black">
                <a:alpha val="40000"/>
              </a:prstClr>
            </a:outerShdw>
          </a:effectLst>
        </p:spPr>
        <p:txBody>
          <a:bodyPr vert="horz" lIns="182880" tIns="182880" rIns="182880" bIns="182880" rtlCol="0">
            <a:noAutofit/>
          </a:bodyPr>
          <a:lstStyle>
            <a:lvl1pPr>
              <a:defRPr lang="en-US" sz="2800"/>
            </a:lvl1pPr>
            <a:lvl2pPr>
              <a:defRPr lang="en-US" sz="2400"/>
            </a:lvl2pPr>
            <a:lvl3pPr>
              <a:defRPr lang="en-US" sz="2000"/>
            </a:lvl3pPr>
            <a:lvl4pPr>
              <a:defRPr lang="en-US" sz="1800"/>
            </a:lvl4pPr>
            <a:lvl5pPr>
              <a:defRPr lang="en-US" sz="1800"/>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403337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6A500BA0-B4DD-4EC6-9AD5-27213FD28DD5}"/>
              </a:ext>
            </a:extLst>
          </p:cNvPr>
          <p:cNvSpPr>
            <a:spLocks noGrp="1"/>
          </p:cNvSpPr>
          <p:nvPr>
            <p:ph type="pic" idx="1"/>
          </p:nvPr>
        </p:nvSpPr>
        <p:spPr>
          <a:xfrm rot="240000">
            <a:off x="5183188" y="987425"/>
            <a:ext cx="6172200" cy="4873625"/>
          </a:xfrm>
          <a:prstGeom prst="roundRect">
            <a:avLst>
              <a:gd name="adj" fmla="val 2434"/>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ctr" anchorCtr="0" forceAA="0" compatLnSpc="1">
            <a:prstTxWarp prst="textNoShape">
              <a:avLst/>
            </a:prstTxWarp>
            <a:noAutofit/>
          </a:bodyPr>
          <a:lstStyle>
            <a:lvl1pPr>
              <a:defRPr lang="en-US"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buNone/>
            </a:pPr>
            <a:r>
              <a:rPr lang="en-US" noProof="0"/>
              <a:t>Click icon to add picture</a:t>
            </a:r>
            <a:endParaRPr lang="en-GB" noProof="0"/>
          </a:p>
        </p:txBody>
      </p:sp>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a:p>
        </p:txBody>
      </p:sp>
      <p:sp>
        <p:nvSpPr>
          <p:cNvPr id="6" name="Title 1">
            <a:extLst>
              <a:ext uri="{FF2B5EF4-FFF2-40B4-BE49-F238E27FC236}">
                <a16:creationId xmlns:a16="http://schemas.microsoft.com/office/drawing/2014/main" id="{BECFB433-19A9-401B-B96F-E5C603D007C7}"/>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7" name="Text Placeholder 3">
            <a:extLst>
              <a:ext uri="{FF2B5EF4-FFF2-40B4-BE49-F238E27FC236}">
                <a16:creationId xmlns:a16="http://schemas.microsoft.com/office/drawing/2014/main" id="{208A626A-72C6-4FFB-BD49-57B32894302B}"/>
              </a:ext>
            </a:extLst>
          </p:cNvPr>
          <p:cNvSpPr>
            <a:spLocks noGrp="1"/>
          </p:cNvSpPr>
          <p:nvPr>
            <p:ph type="body" sz="half" idx="2" hasCustomPrompt="1"/>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Tree>
    <p:extLst>
      <p:ext uri="{BB962C8B-B14F-4D97-AF65-F5344CB8AC3E}">
        <p14:creationId xmlns:p14="http://schemas.microsoft.com/office/powerpoint/2010/main" val="3344181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Footer Placeholder 2">
            <a:extLst>
              <a:ext uri="{FF2B5EF4-FFF2-40B4-BE49-F238E27FC236}">
                <a16:creationId xmlns:a16="http://schemas.microsoft.com/office/drawing/2014/main" id="{2342C0C6-4CB5-4665-8690-7C84074CD8E3}"/>
              </a:ext>
            </a:extLst>
          </p:cNvPr>
          <p:cNvSpPr>
            <a:spLocks noGrp="1"/>
          </p:cNvSpPr>
          <p:nvPr>
            <p:ph type="ftr" sz="quarter" idx="13"/>
          </p:nvPr>
        </p:nvSpPr>
        <p:spPr/>
        <p:txBody>
          <a:bodyPr rtlCol="0"/>
          <a:lstStyle/>
          <a:p>
            <a:pPr rtl="0"/>
            <a:r>
              <a:rPr lang="en-GB" noProof="0"/>
              <a:t>Insert a Footer</a:t>
            </a:r>
          </a:p>
        </p:txBody>
      </p:sp>
      <p:sp>
        <p:nvSpPr>
          <p:cNvPr id="4" name="Slide Number Placeholder 3">
            <a:extLst>
              <a:ext uri="{FF2B5EF4-FFF2-40B4-BE49-F238E27FC236}">
                <a16:creationId xmlns:a16="http://schemas.microsoft.com/office/drawing/2014/main" id="{DD5F2B27-F531-4FBF-A3BD-CFDF42639B22}"/>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Tree>
    <p:extLst>
      <p:ext uri="{BB962C8B-B14F-4D97-AF65-F5344CB8AC3E}">
        <p14:creationId xmlns:p14="http://schemas.microsoft.com/office/powerpoint/2010/main" val="1100030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D13AF2-9CA2-4C53-80E8-FAB678700D39}"/>
              </a:ext>
            </a:extLst>
          </p:cNvPr>
          <p:cNvSpPr>
            <a:spLocks noGrp="1"/>
          </p:cNvSpPr>
          <p:nvPr>
            <p:ph type="ftr" sz="quarter" idx="10"/>
          </p:nvPr>
        </p:nvSpPr>
        <p:spPr/>
        <p:txBody>
          <a:bodyPr rtlCol="0"/>
          <a:lstStyle/>
          <a:p>
            <a:pPr rtl="0"/>
            <a:r>
              <a:rPr lang="en-GB" noProof="0"/>
              <a:t>Insert a Footer</a:t>
            </a:r>
          </a:p>
        </p:txBody>
      </p:sp>
      <p:sp>
        <p:nvSpPr>
          <p:cNvPr id="3" name="Slide Number Placeholder 2">
            <a:extLst>
              <a:ext uri="{FF2B5EF4-FFF2-40B4-BE49-F238E27FC236}">
                <a16:creationId xmlns:a16="http://schemas.microsoft.com/office/drawing/2014/main" id="{33B5FD8C-1D0F-41BE-9B9C-587153A50952}"/>
              </a:ext>
            </a:extLst>
          </p:cNvPr>
          <p:cNvSpPr>
            <a:spLocks noGrp="1"/>
          </p:cNvSpPr>
          <p:nvPr>
            <p:ph type="sldNum" sz="quarter" idx="11"/>
          </p:nvPr>
        </p:nvSpPr>
        <p:spPr/>
        <p:txBody>
          <a:bodyPr rtlCol="0"/>
          <a:lstStyle>
            <a:lvl1pPr algn="ctr">
              <a:defRPr/>
            </a:lvl1pPr>
          </a:lstStyle>
          <a:p>
            <a:pPr rtl="0"/>
            <a:fld id="{058DB212-BFA2-403F-85EF-DFD3FF6D973A}" type="slidenum">
              <a:rPr lang="en-GB" noProof="0" smtClean="0"/>
              <a:pPr/>
              <a:t>‹#›</a:t>
            </a:fld>
            <a:endParaRPr lang="en-GB" noProof="0"/>
          </a:p>
        </p:txBody>
      </p:sp>
    </p:spTree>
    <p:extLst>
      <p:ext uri="{BB962C8B-B14F-4D97-AF65-F5344CB8AC3E}">
        <p14:creationId xmlns:p14="http://schemas.microsoft.com/office/powerpoint/2010/main" val="1039010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9BD1CB6-3872-4EBF-9766-BCA5CBD4C984}"/>
              </a:ext>
            </a:extLst>
          </p:cNvPr>
          <p:cNvSpPr/>
          <p:nvPr userDrawn="1"/>
        </p:nvSpPr>
        <p:spPr>
          <a:xfrm>
            <a:off x="299313" y="272309"/>
            <a:ext cx="6465202" cy="5852104"/>
          </a:xfrm>
          <a:prstGeom prst="roundRect">
            <a:avLst>
              <a:gd name="adj" fmla="val 1137"/>
            </a:avLst>
          </a:prstGeom>
          <a:solidFill>
            <a:srgbClr val="ECE5DD"/>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en-GB" sz="1200" b="1" noProof="0" dirty="0">
              <a:solidFill>
                <a:schemeClr val="accent1"/>
              </a:solidFill>
            </a:endParaRPr>
          </a:p>
        </p:txBody>
      </p:sp>
      <p:sp>
        <p:nvSpPr>
          <p:cNvPr id="9" name="Picture Placeholder 9">
            <a:extLst>
              <a:ext uri="{FF2B5EF4-FFF2-40B4-BE49-F238E27FC236}">
                <a16:creationId xmlns:a16="http://schemas.microsoft.com/office/drawing/2014/main" id="{3F41E444-1F38-4D21-BAE3-53F28EBD4D06}"/>
              </a:ext>
            </a:extLst>
          </p:cNvPr>
          <p:cNvSpPr>
            <a:spLocks noGrp="1"/>
          </p:cNvSpPr>
          <p:nvPr>
            <p:ph type="pic" sz="quarter" idx="12" hasCustomPrompt="1"/>
          </p:nvPr>
        </p:nvSpPr>
        <p:spPr>
          <a:xfrm rot="225446">
            <a:off x="6604396" y="788178"/>
            <a:ext cx="4607127" cy="4820364"/>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endParaRPr lang="en-GB" noProof="0" dirty="0"/>
          </a:p>
        </p:txBody>
      </p:sp>
      <p:sp>
        <p:nvSpPr>
          <p:cNvPr id="4" name="Footer Placeholder 3">
            <a:extLst>
              <a:ext uri="{FF2B5EF4-FFF2-40B4-BE49-F238E27FC236}">
                <a16:creationId xmlns:a16="http://schemas.microsoft.com/office/drawing/2014/main" id="{87BA8D51-708B-4A19-91C6-FF4BA673B092}"/>
              </a:ext>
            </a:extLst>
          </p:cNvPr>
          <p:cNvSpPr>
            <a:spLocks noGrp="1"/>
          </p:cNvSpPr>
          <p:nvPr>
            <p:ph type="ftr" sz="quarter" idx="13"/>
          </p:nvPr>
        </p:nvSpPr>
        <p:spPr/>
        <p:txBody>
          <a:bodyPr rtlCol="0"/>
          <a:lstStyle/>
          <a:p>
            <a:pPr rtl="0"/>
            <a:r>
              <a:rPr lang="en-GB" noProof="0"/>
              <a:t>Insert a Footer</a:t>
            </a:r>
            <a:endParaRPr lang="en-GB" noProof="0" dirty="0"/>
          </a:p>
        </p:txBody>
      </p:sp>
      <p:sp>
        <p:nvSpPr>
          <p:cNvPr id="5" name="Slide Number Placeholder 4">
            <a:extLst>
              <a:ext uri="{FF2B5EF4-FFF2-40B4-BE49-F238E27FC236}">
                <a16:creationId xmlns:a16="http://schemas.microsoft.com/office/drawing/2014/main" id="{9E778D9E-D99F-4C3D-B588-B93423EDD145}"/>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dirty="0"/>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827483" y="2057380"/>
            <a:ext cx="5198117" cy="1778085"/>
          </a:xfr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defRPr lang="en-ZA" sz="6600" spc="-300" dirty="0">
                <a:solidFill>
                  <a:schemeClr val="tx1"/>
                </a:solidFill>
              </a:defRPr>
            </a:lvl1pPr>
          </a:lstStyle>
          <a:p>
            <a:pPr lvl="0" rtl="0">
              <a:lnSpc>
                <a:spcPts val="5000"/>
              </a:lnSpc>
            </a:pPr>
            <a:r>
              <a:rPr lang="en-GB" noProof="0"/>
              <a:t>Click to edit the title</a:t>
            </a:r>
            <a:endParaRPr lang="en-GB" noProof="0" dirty="0"/>
          </a:p>
        </p:txBody>
      </p:sp>
      <p:sp>
        <p:nvSpPr>
          <p:cNvPr id="8" name="Subtitle 4">
            <a:extLst>
              <a:ext uri="{FF2B5EF4-FFF2-40B4-BE49-F238E27FC236}">
                <a16:creationId xmlns:a16="http://schemas.microsoft.com/office/drawing/2014/main" id="{A0E7B487-9930-4951-BC4D-BBC8DF9B09ED}"/>
              </a:ext>
              <a:ext uri="{C183D7F6-B498-43B3-948B-1728B52AA6E4}">
                <adec:decorative xmlns:adec="http://schemas.microsoft.com/office/drawing/2017/decorative" val="1"/>
              </a:ext>
            </a:extLst>
          </p:cNvPr>
          <p:cNvSpPr txBox="1">
            <a:spLocks/>
          </p:cNvSpPr>
          <p:nvPr userDrawn="1"/>
        </p:nvSpPr>
        <p:spPr>
          <a:xfrm>
            <a:off x="1112485" y="3632265"/>
            <a:ext cx="3598000" cy="1233073"/>
          </a:xfrm>
          <a:prstGeom prst="roundRect">
            <a:avLst>
              <a:gd name="adj" fmla="val 6368"/>
            </a:avLst>
          </a:prstGeom>
          <a:solidFill>
            <a:schemeClr val="accent1"/>
          </a:solidFill>
          <a:scene3d>
            <a:camera prst="isometricOffAxis1Right"/>
            <a:lightRig rig="flat" dir="t"/>
          </a:scene3d>
          <a:sp3d extrusionH="247650">
            <a:extrusionClr>
              <a:schemeClr val="accent2"/>
            </a:extrusionClr>
          </a:sp3d>
        </p:spPr>
        <p:txBody>
          <a:bodyPr vert="horz" lIns="180000" tIns="180000" rIns="0" bIns="0" rtlCol="0">
            <a:noAutofit/>
            <a:sp3d prstMaterial="powder"/>
          </a:bodyPr>
          <a:lstStyle>
            <a:lvl1pPr marL="0" indent="0" algn="l" defTabSz="914400" rtl="0" eaLnBrk="1" latinLnBrk="0" hangingPunct="1">
              <a:lnSpc>
                <a:spcPct val="90000"/>
              </a:lnSpc>
              <a:spcBef>
                <a:spcPts val="1000"/>
              </a:spcBef>
              <a:buFont typeface="Arial" panose="020B0604020202020204" pitchFamily="34" charset="0"/>
              <a:buNone/>
              <a:defRPr lang="en-ZA" sz="2400" kern="1200" dirty="0">
                <a:solidFill>
                  <a:schemeClr val="bg1"/>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en-GB" noProof="1"/>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1112485" y="3632265"/>
            <a:ext cx="3598000" cy="1233073"/>
          </a:xfrm>
          <a:prstGeom prst="roundRect">
            <a:avLst>
              <a:gd name="adj" fmla="val 6368"/>
            </a:avLst>
          </a:prstGeom>
          <a:noFill/>
          <a:ln>
            <a:noFill/>
          </a:ln>
          <a:scene3d>
            <a:camera prst="isometricOffAxis1Right"/>
            <a:lightRig rig="flat" dir="t"/>
          </a:scene3d>
          <a:sp3d extrusionH="247650"/>
        </p:spPr>
        <p:txBody>
          <a:bodyPr vert="horz" lIns="180000" tIns="180000" rIns="0" bIns="0" rtlCol="0">
            <a:noAutofit/>
            <a:sp3d prstMaterial="powder"/>
          </a:bodyPr>
          <a:lstStyle>
            <a:lvl1pPr marL="0" indent="0" algn="l">
              <a:buNone/>
              <a:defRPr lang="en-ZA" sz="2400" dirty="0">
                <a:solidFill>
                  <a:schemeClr val="bg1"/>
                </a:solidFill>
              </a:defRPr>
            </a:lvl1pPr>
          </a:lstStyle>
          <a:p>
            <a:pPr marL="263525" lvl="0" indent="-263525" rtl="0"/>
            <a:r>
              <a:rPr lang="en-US" noProof="0" dirty="0"/>
              <a:t>Click to edit Master subtitle style</a:t>
            </a:r>
            <a:endParaRPr lang="en-GB" noProof="0" dirty="0"/>
          </a:p>
        </p:txBody>
      </p:sp>
    </p:spTree>
    <p:extLst>
      <p:ext uri="{BB962C8B-B14F-4D97-AF65-F5344CB8AC3E}">
        <p14:creationId xmlns:p14="http://schemas.microsoft.com/office/powerpoint/2010/main" val="16736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175" y="1620000"/>
            <a:ext cx="5148000" cy="435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dirty="0"/>
          </a:p>
        </p:txBody>
      </p:sp>
      <p:sp>
        <p:nvSpPr>
          <p:cNvPr id="7" name="Title 6">
            <a:extLst>
              <a:ext uri="{FF2B5EF4-FFF2-40B4-BE49-F238E27FC236}">
                <a16:creationId xmlns:a16="http://schemas.microsoft.com/office/drawing/2014/main" id="{D903EF97-5A7B-4D21-A014-2B8E53B477DB}"/>
              </a:ext>
            </a:extLst>
          </p:cNvPr>
          <p:cNvSpPr>
            <a:spLocks noGrp="1"/>
          </p:cNvSpPr>
          <p:nvPr>
            <p:ph type="title"/>
          </p:nvPr>
        </p:nvSpPr>
        <p:spPr/>
        <p:txBody>
          <a:bodyPr rtlCol="0"/>
          <a:lstStyle/>
          <a:p>
            <a:pPr rtl="0"/>
            <a:r>
              <a:rPr lang="en-US" noProof="0"/>
              <a:t>Click to edit Master title style</a:t>
            </a:r>
            <a:endParaRPr lang="en-GB" noProof="0"/>
          </a:p>
        </p:txBody>
      </p:sp>
      <p:sp>
        <p:nvSpPr>
          <p:cNvPr id="11" name="Subtitle">
            <a:extLst>
              <a:ext uri="{FF2B5EF4-FFF2-40B4-BE49-F238E27FC236}">
                <a16:creationId xmlns:a16="http://schemas.microsoft.com/office/drawing/2014/main" id="{406CF60C-B2FF-4A38-8FB8-CDC6580370D9}"/>
              </a:ext>
            </a:extLst>
          </p:cNvPr>
          <p:cNvSpPr>
            <a:spLocks noGrp="1"/>
          </p:cNvSpPr>
          <p:nvPr>
            <p:ph type="body" sz="quarter" idx="12" hasCustomPrompt="1"/>
          </p:nvPr>
        </p:nvSpPr>
        <p:spPr>
          <a:xfrm>
            <a:off x="659175" y="1080000"/>
            <a:ext cx="10862677" cy="360362"/>
          </a:xfrm>
        </p:spPr>
        <p:txBody>
          <a:bodyPr rtlCol="0"/>
          <a:lstStyle>
            <a:lvl1pPr marL="0" indent="0">
              <a:buNone/>
              <a:defRPr sz="2100" b="1"/>
            </a:lvl1pPr>
          </a:lstStyle>
          <a:p>
            <a:pPr lvl="0" rtl="0"/>
            <a:r>
              <a:rPr lang="en-GB" noProof="0"/>
              <a:t>Subtitle</a:t>
            </a:r>
          </a:p>
        </p:txBody>
      </p:sp>
      <p:sp>
        <p:nvSpPr>
          <p:cNvPr id="12" name="Picture Placeholder 9">
            <a:extLst>
              <a:ext uri="{FF2B5EF4-FFF2-40B4-BE49-F238E27FC236}">
                <a16:creationId xmlns:a16="http://schemas.microsoft.com/office/drawing/2014/main" id="{F9A1A82E-C455-4D62-87AD-072BAD71D39A}"/>
              </a:ext>
            </a:extLst>
          </p:cNvPr>
          <p:cNvSpPr>
            <a:spLocks noGrp="1"/>
          </p:cNvSpPr>
          <p:nvPr>
            <p:ph type="pic" sz="quarter" idx="16" hasCustomPrompt="1"/>
          </p:nvPr>
        </p:nvSpPr>
        <p:spPr>
          <a:xfrm rot="225446">
            <a:off x="6642497" y="1447602"/>
            <a:ext cx="4607127" cy="4382149"/>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Tree>
    <p:extLst>
      <p:ext uri="{BB962C8B-B14F-4D97-AF65-F5344CB8AC3E}">
        <p14:creationId xmlns:p14="http://schemas.microsoft.com/office/powerpoint/2010/main" val="257753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373852" y="1620000"/>
            <a:ext cx="5148000" cy="435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63DB24F2-8611-4CED-82E6-B39DDE5F317D}"/>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1F44960E-2D2E-4839-BD7C-0F8AD25C3902}"/>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a:p>
        </p:txBody>
      </p:sp>
      <p:sp>
        <p:nvSpPr>
          <p:cNvPr id="7" name="Title 6">
            <a:extLst>
              <a:ext uri="{FF2B5EF4-FFF2-40B4-BE49-F238E27FC236}">
                <a16:creationId xmlns:a16="http://schemas.microsoft.com/office/drawing/2014/main" id="{07B594B1-88C5-456F-90A0-0086239D871A}"/>
              </a:ext>
            </a:extLst>
          </p:cNvPr>
          <p:cNvSpPr>
            <a:spLocks noGrp="1"/>
          </p:cNvSpPr>
          <p:nvPr>
            <p:ph type="title"/>
          </p:nvPr>
        </p:nvSpPr>
        <p:spPr/>
        <p:txBody>
          <a:bodyPr rtlCol="0"/>
          <a:lstStyle/>
          <a:p>
            <a:pPr rtl="0"/>
            <a:r>
              <a:rPr lang="en-US" noProof="0"/>
              <a:t>Click to edit Master title style</a:t>
            </a:r>
            <a:endParaRPr lang="en-GB" noProof="0"/>
          </a:p>
        </p:txBody>
      </p:sp>
      <p:sp>
        <p:nvSpPr>
          <p:cNvPr id="11" name="Subtitle">
            <a:extLst>
              <a:ext uri="{FF2B5EF4-FFF2-40B4-BE49-F238E27FC236}">
                <a16:creationId xmlns:a16="http://schemas.microsoft.com/office/drawing/2014/main" id="{78289026-6917-4978-A472-F15BCDEC8FAE}"/>
              </a:ext>
            </a:extLst>
          </p:cNvPr>
          <p:cNvSpPr>
            <a:spLocks noGrp="1"/>
          </p:cNvSpPr>
          <p:nvPr>
            <p:ph type="body" sz="quarter" idx="12" hasCustomPrompt="1"/>
          </p:nvPr>
        </p:nvSpPr>
        <p:spPr>
          <a:xfrm>
            <a:off x="659175" y="1080000"/>
            <a:ext cx="10862677" cy="360362"/>
          </a:xfrm>
        </p:spPr>
        <p:txBody>
          <a:bodyPr rtlCol="0"/>
          <a:lstStyle>
            <a:lvl1pPr marL="0" indent="0">
              <a:buNone/>
              <a:defRPr sz="2100" b="1"/>
            </a:lvl1pPr>
          </a:lstStyle>
          <a:p>
            <a:pPr lvl="0" rtl="0"/>
            <a:r>
              <a:rPr lang="en-GB" noProof="0"/>
              <a:t>Subtitle</a:t>
            </a:r>
          </a:p>
        </p:txBody>
      </p:sp>
      <p:sp>
        <p:nvSpPr>
          <p:cNvPr id="12" name="Picture Placeholder 9">
            <a:extLst>
              <a:ext uri="{FF2B5EF4-FFF2-40B4-BE49-F238E27FC236}">
                <a16:creationId xmlns:a16="http://schemas.microsoft.com/office/drawing/2014/main" id="{5A196955-8F7D-4C32-97DE-AEF0368A4F7D}"/>
              </a:ext>
            </a:extLst>
          </p:cNvPr>
          <p:cNvSpPr>
            <a:spLocks noGrp="1"/>
          </p:cNvSpPr>
          <p:nvPr>
            <p:ph type="pic" sz="quarter" idx="16" hasCustomPrompt="1"/>
          </p:nvPr>
        </p:nvSpPr>
        <p:spPr>
          <a:xfrm rot="-240000">
            <a:off x="815176" y="1653000"/>
            <a:ext cx="4188297" cy="3983772"/>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Tree>
    <p:extLst>
      <p:ext uri="{BB962C8B-B14F-4D97-AF65-F5344CB8AC3E}">
        <p14:creationId xmlns:p14="http://schemas.microsoft.com/office/powerpoint/2010/main" val="816875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175" y="1980000"/>
            <a:ext cx="5148000"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a:off x="659175" y="1620000"/>
            <a:ext cx="5148000" cy="360000"/>
          </a:xfrm>
        </p:spPr>
        <p:txBody>
          <a:bodyPr rtlCol="0"/>
          <a:lstStyle>
            <a:lvl1pPr marL="0" indent="0">
              <a:buNone/>
              <a:defRPr b="1"/>
            </a:lvl1pPr>
          </a:lstStyle>
          <a:p>
            <a:pPr lvl="0" rtl="0"/>
            <a:r>
              <a:rPr lang="en-GB"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hasCustomPrompt="1"/>
          </p:nvPr>
        </p:nvSpPr>
        <p:spPr>
          <a:xfrm>
            <a:off x="6373852" y="1980000"/>
            <a:ext cx="5148000"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a:off x="6373852" y="1620000"/>
            <a:ext cx="5148000" cy="360000"/>
          </a:xfrm>
        </p:spPr>
        <p:txBody>
          <a:bodyPr rtlCol="0"/>
          <a:lstStyle>
            <a:lvl1pPr marL="0" indent="0">
              <a:buNone/>
              <a:defRPr b="1"/>
            </a:lvl1pPr>
          </a:lstStyle>
          <a:p>
            <a:pPr lvl="0" rtl="0"/>
            <a:r>
              <a:rPr lang="en-GB" noProof="0"/>
              <a:t>Compare B</a:t>
            </a:r>
          </a:p>
        </p:txBody>
      </p:sp>
      <p:sp>
        <p:nvSpPr>
          <p:cNvPr id="5" name="Title 4">
            <a:extLst>
              <a:ext uri="{FF2B5EF4-FFF2-40B4-BE49-F238E27FC236}">
                <a16:creationId xmlns:a16="http://schemas.microsoft.com/office/drawing/2014/main" id="{329C3581-88FF-4CB7-80D8-F6795890F7A0}"/>
              </a:ext>
            </a:extLst>
          </p:cNvPr>
          <p:cNvSpPr>
            <a:spLocks noGrp="1"/>
          </p:cNvSpPr>
          <p:nvPr>
            <p:ph type="title"/>
          </p:nvPr>
        </p:nvSpPr>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55C795CA-1DD3-440A-8CDF-930CCD509093}"/>
              </a:ext>
            </a:extLst>
          </p:cNvPr>
          <p:cNvSpPr>
            <a:spLocks noGrp="1"/>
          </p:cNvSpPr>
          <p:nvPr>
            <p:ph type="ftr" sz="quarter" idx="15"/>
          </p:nvPr>
        </p:nvSpPr>
        <p:spPr/>
        <p:txBody>
          <a:bodyPr rtlCol="0"/>
          <a:lstStyle/>
          <a:p>
            <a:pPr rtl="0"/>
            <a:r>
              <a:rPr lang="en-GB" noProof="0"/>
              <a:t>Insert a Footer</a:t>
            </a:r>
          </a:p>
        </p:txBody>
      </p:sp>
      <p:sp>
        <p:nvSpPr>
          <p:cNvPr id="7" name="Slide Number Placeholder 6">
            <a:extLst>
              <a:ext uri="{FF2B5EF4-FFF2-40B4-BE49-F238E27FC236}">
                <a16:creationId xmlns:a16="http://schemas.microsoft.com/office/drawing/2014/main" id="{83236C8B-5958-4F5C-B9A6-C8C0E0727653}"/>
              </a:ext>
            </a:extLst>
          </p:cNvPr>
          <p:cNvSpPr>
            <a:spLocks noGrp="1"/>
          </p:cNvSpPr>
          <p:nvPr>
            <p:ph type="sldNum" sz="quarter" idx="16"/>
          </p:nvPr>
        </p:nvSpPr>
        <p:spPr/>
        <p:txBody>
          <a:bodyPr rtlCol="0"/>
          <a:lstStyle>
            <a:lvl1pPr algn="ctr">
              <a:defRPr/>
            </a:lvl1pPr>
          </a:lstStyle>
          <a:p>
            <a:pPr rtl="0"/>
            <a:fld id="{058DB212-BFA2-403F-85EF-DFD3FF6D973A}" type="slidenum">
              <a:rPr lang="en-GB" noProof="0" smtClean="0"/>
              <a:pPr/>
              <a:t>‹#›</a:t>
            </a:fld>
            <a:endParaRPr lang="en-GB" noProof="0"/>
          </a:p>
        </p:txBody>
      </p:sp>
      <p:sp>
        <p:nvSpPr>
          <p:cNvPr id="14" name="Subtitle">
            <a:extLst>
              <a:ext uri="{FF2B5EF4-FFF2-40B4-BE49-F238E27FC236}">
                <a16:creationId xmlns:a16="http://schemas.microsoft.com/office/drawing/2014/main" id="{562C7CD9-CB55-4F70-A744-4CE7E989B7D6}"/>
              </a:ext>
            </a:extLst>
          </p:cNvPr>
          <p:cNvSpPr>
            <a:spLocks noGrp="1"/>
          </p:cNvSpPr>
          <p:nvPr>
            <p:ph type="body" sz="quarter" idx="17" hasCustomPrompt="1"/>
          </p:nvPr>
        </p:nvSpPr>
        <p:spPr>
          <a:xfrm>
            <a:off x="659175" y="1080000"/>
            <a:ext cx="10862677" cy="360362"/>
          </a:xfrm>
        </p:spPr>
        <p:txBody>
          <a:bodyPr rtlCol="0"/>
          <a:lstStyle>
            <a:lvl1pPr marL="0" indent="0">
              <a:buNone/>
              <a:defRPr sz="2100" b="1"/>
            </a:lvl1pPr>
          </a:lstStyle>
          <a:p>
            <a:pPr lvl="0" rtl="0"/>
            <a:r>
              <a:rPr lang="en-GB" noProof="0"/>
              <a:t>Subtitle</a:t>
            </a:r>
          </a:p>
        </p:txBody>
      </p:sp>
    </p:spTree>
    <p:extLst>
      <p:ext uri="{BB962C8B-B14F-4D97-AF65-F5344CB8AC3E}">
        <p14:creationId xmlns:p14="http://schemas.microsoft.com/office/powerpoint/2010/main" val="1046384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C61D064C-E3B6-4083-AA82-86B9597F6429}"/>
              </a:ext>
            </a:extLst>
          </p:cNvPr>
          <p:cNvSpPr>
            <a:spLocks noGrp="1"/>
          </p:cNvSpPr>
          <p:nvPr>
            <p:ph type="pic" sz="quarter" idx="15" hasCustomPrompt="1"/>
          </p:nvPr>
        </p:nvSpPr>
        <p:spPr>
          <a:xfrm>
            <a:off x="302945" y="272371"/>
            <a:ext cx="11587723" cy="5858250"/>
          </a:xfrm>
          <a:prstGeom prst="roundRect">
            <a:avLst>
              <a:gd name="adj" fmla="val 1319"/>
            </a:avLst>
          </a:prstGeom>
          <a:solidFill>
            <a:schemeClr val="bg1">
              <a:lumMod val="95000"/>
            </a:schemeClr>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ZA" sz="16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
        <p:nvSpPr>
          <p:cNvPr id="10" name="Caption">
            <a:extLst>
              <a:ext uri="{FF2B5EF4-FFF2-40B4-BE49-F238E27FC236}">
                <a16:creationId xmlns:a16="http://schemas.microsoft.com/office/drawing/2014/main" id="{5A70EA03-FE8B-434C-B782-91A7B9C7F8AF}"/>
              </a:ext>
            </a:extLst>
          </p:cNvPr>
          <p:cNvSpPr>
            <a:spLocks noGrp="1"/>
          </p:cNvSpPr>
          <p:nvPr>
            <p:ph type="body" sz="quarter" idx="14" hasCustomPrompt="1"/>
          </p:nvPr>
        </p:nvSpPr>
        <p:spPr>
          <a:xfrm rot="21326984">
            <a:off x="555026" y="4969340"/>
            <a:ext cx="2883111" cy="848861"/>
          </a:xfrm>
          <a:prstGeom prst="roundRect">
            <a:avLst>
              <a:gd name="adj" fmla="val 7719"/>
            </a:avLst>
          </a:prstGeom>
          <a:solidFill>
            <a:schemeClr val="accent1"/>
          </a:solidFill>
        </p:spPr>
        <p:txBody>
          <a:bodyPr lIns="72000" tIns="0" rtlCol="0" anchor="ctr"/>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en-GB" noProof="0"/>
              <a:t>Place your Image Caption Here</a:t>
            </a:r>
          </a:p>
        </p:txBody>
      </p:sp>
      <p:sp>
        <p:nvSpPr>
          <p:cNvPr id="2" name="Footer Placeholder 1">
            <a:extLst>
              <a:ext uri="{FF2B5EF4-FFF2-40B4-BE49-F238E27FC236}">
                <a16:creationId xmlns:a16="http://schemas.microsoft.com/office/drawing/2014/main" id="{066C7D9D-14F8-439B-BF3A-4FD92655ED65}"/>
              </a:ext>
            </a:extLst>
          </p:cNvPr>
          <p:cNvSpPr>
            <a:spLocks noGrp="1"/>
          </p:cNvSpPr>
          <p:nvPr>
            <p:ph type="ftr" sz="quarter" idx="16"/>
          </p:nvPr>
        </p:nvSpPr>
        <p:spPr/>
        <p:txBody>
          <a:bodyPr rtlCol="0"/>
          <a:lstStyle/>
          <a:p>
            <a:pPr rtl="0"/>
            <a:r>
              <a:rPr lang="en-GB" noProof="0"/>
              <a:t>Insert a Footer</a:t>
            </a:r>
          </a:p>
        </p:txBody>
      </p:sp>
      <p:sp>
        <p:nvSpPr>
          <p:cNvPr id="3" name="Slide Number Placeholder 2">
            <a:extLst>
              <a:ext uri="{FF2B5EF4-FFF2-40B4-BE49-F238E27FC236}">
                <a16:creationId xmlns:a16="http://schemas.microsoft.com/office/drawing/2014/main" id="{ECD56683-8CB5-4968-8A12-08636FD59A26}"/>
              </a:ext>
            </a:extLst>
          </p:cNvPr>
          <p:cNvSpPr>
            <a:spLocks noGrp="1"/>
          </p:cNvSpPr>
          <p:nvPr>
            <p:ph type="sldNum" sz="quarter" idx="17"/>
          </p:nvPr>
        </p:nvSpPr>
        <p:spPr/>
        <p:txBody>
          <a:bodyPr rtlCol="0"/>
          <a:lstStyle>
            <a:lvl1pPr algn="ctr">
              <a:defRPr/>
            </a:lvl1pPr>
          </a:lstStyle>
          <a:p>
            <a:pPr rtl="0"/>
            <a:fld id="{058DB212-BFA2-403F-85EF-DFD3FF6D973A}" type="slidenum">
              <a:rPr lang="en-GB" noProof="0" smtClean="0"/>
              <a:pPr/>
              <a:t>‹#›</a:t>
            </a:fld>
            <a:endParaRPr lang="en-GB" noProof="0"/>
          </a:p>
        </p:txBody>
      </p:sp>
      <p:sp>
        <p:nvSpPr>
          <p:cNvPr id="4" name="Title 3">
            <a:extLst>
              <a:ext uri="{FF2B5EF4-FFF2-40B4-BE49-F238E27FC236}">
                <a16:creationId xmlns:a16="http://schemas.microsoft.com/office/drawing/2014/main" id="{0618DE12-A339-47CE-B9C6-FC45309B205B}"/>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134935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302400" y="273600"/>
            <a:ext cx="11588400" cy="5857200"/>
          </a:xfrm>
          <a:pattFill prst="dkUpDiag">
            <a:fgClr>
              <a:schemeClr val="bg1">
                <a:lumMod val="85000"/>
              </a:schemeClr>
            </a:fgClr>
            <a:bgClr>
              <a:schemeClr val="bg1">
                <a:lumMod val="95000"/>
              </a:schemeClr>
            </a:bgClr>
          </a:patt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en-GB" noProof="0"/>
              <a:t>Insert Your Video</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rot="21326984">
            <a:off x="555026" y="4969340"/>
            <a:ext cx="2883111" cy="848861"/>
          </a:xfrm>
          <a:prstGeom prst="roundRect">
            <a:avLst>
              <a:gd name="adj" fmla="val 7719"/>
            </a:avLst>
          </a:prstGeom>
          <a:solidFill>
            <a:schemeClr val="accent1"/>
          </a:solidFill>
        </p:spPr>
        <p:txBody>
          <a:bodyPr lIns="72000" tIns="0" rtlCol="0" anchor="ctr"/>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en-GB" noProof="0"/>
              <a:t>Place your Image Caption Here</a:t>
            </a:r>
          </a:p>
        </p:txBody>
      </p:sp>
      <p:sp>
        <p:nvSpPr>
          <p:cNvPr id="2" name="Footer Placeholder 1">
            <a:extLst>
              <a:ext uri="{FF2B5EF4-FFF2-40B4-BE49-F238E27FC236}">
                <a16:creationId xmlns:a16="http://schemas.microsoft.com/office/drawing/2014/main" id="{6B2CB348-8257-4D28-BE24-32B39A1B7D07}"/>
              </a:ext>
            </a:extLst>
          </p:cNvPr>
          <p:cNvSpPr>
            <a:spLocks noGrp="1"/>
          </p:cNvSpPr>
          <p:nvPr>
            <p:ph type="ftr" sz="quarter" idx="16"/>
          </p:nvPr>
        </p:nvSpPr>
        <p:spPr/>
        <p:txBody>
          <a:bodyPr rtlCol="0"/>
          <a:lstStyle/>
          <a:p>
            <a:pPr rtl="0"/>
            <a:r>
              <a:rPr lang="en-GB" noProof="0"/>
              <a:t>Insert a Footer</a:t>
            </a:r>
          </a:p>
        </p:txBody>
      </p:sp>
      <p:sp>
        <p:nvSpPr>
          <p:cNvPr id="4" name="Slide Number Placeholder 3">
            <a:extLst>
              <a:ext uri="{FF2B5EF4-FFF2-40B4-BE49-F238E27FC236}">
                <a16:creationId xmlns:a16="http://schemas.microsoft.com/office/drawing/2014/main" id="{FAE8A99D-8979-4FE1-BF8C-295F11174C16}"/>
              </a:ext>
            </a:extLst>
          </p:cNvPr>
          <p:cNvSpPr>
            <a:spLocks noGrp="1"/>
          </p:cNvSpPr>
          <p:nvPr>
            <p:ph type="sldNum" sz="quarter" idx="17"/>
          </p:nvPr>
        </p:nvSpPr>
        <p:spPr/>
        <p:txBody>
          <a:bodyPr rtlCol="0"/>
          <a:lstStyle>
            <a:lvl1pPr algn="ctr">
              <a:defRPr/>
            </a:lvl1pPr>
          </a:lstStyle>
          <a:p>
            <a:pPr rtl="0"/>
            <a:fld id="{058DB212-BFA2-403F-85EF-DFD3FF6D973A}" type="slidenum">
              <a:rPr lang="en-GB" noProof="0" smtClean="0"/>
              <a:pPr/>
              <a:t>‹#›</a:t>
            </a:fld>
            <a:endParaRPr lang="en-GB" noProof="0"/>
          </a:p>
        </p:txBody>
      </p:sp>
      <p:sp>
        <p:nvSpPr>
          <p:cNvPr id="6" name="Title 5">
            <a:extLst>
              <a:ext uri="{FF2B5EF4-FFF2-40B4-BE49-F238E27FC236}">
                <a16:creationId xmlns:a16="http://schemas.microsoft.com/office/drawing/2014/main" id="{77C18D6B-CE70-4DA0-9030-0A2B9A3B3B30}"/>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267827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245006" y="213496"/>
            <a:ext cx="11703600"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1331731" y="3817743"/>
            <a:ext cx="3253153" cy="1543717"/>
          </a:xfrm>
          <a:prstGeom prst="roundRect">
            <a:avLst>
              <a:gd name="adj" fmla="val 4701"/>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marL="263525" lvl="0" indent="-263525" rtl="0"/>
            <a:r>
              <a:rPr lang="en-GB" noProof="0"/>
              <a:t>Name</a:t>
            </a:r>
          </a:p>
        </p:txBody>
      </p:sp>
      <p:sp>
        <p:nvSpPr>
          <p:cNvPr id="6" name="Freeform: Shape 5">
            <a:extLst>
              <a:ext uri="{FF2B5EF4-FFF2-40B4-BE49-F238E27FC236}">
                <a16:creationId xmlns:a16="http://schemas.microsoft.com/office/drawing/2014/main" id="{F4B21DA0-507D-4272-B364-60352FA5AE0D}"/>
              </a:ext>
            </a:extLst>
          </p:cNvPr>
          <p:cNvSpPr/>
          <p:nvPr userDrawn="1"/>
        </p:nvSpPr>
        <p:spPr>
          <a:xfrm>
            <a:off x="571500" y="6286500"/>
            <a:ext cx="1562100" cy="572206"/>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Freeform: Shape 6">
            <a:extLst>
              <a:ext uri="{FF2B5EF4-FFF2-40B4-BE49-F238E27FC236}">
                <a16:creationId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Freeform: Shape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Text Placeholder 4">
            <a:extLst>
              <a:ext uri="{FF2B5EF4-FFF2-40B4-BE49-F238E27FC236}">
                <a16:creationId xmlns:a16="http://schemas.microsoft.com/office/drawing/2014/main" id="{C739FA77-7C02-48DF-9C68-79BA2D1A13CE}"/>
              </a:ext>
            </a:extLst>
          </p:cNvPr>
          <p:cNvSpPr>
            <a:spLocks noGrp="1"/>
          </p:cNvSpPr>
          <p:nvPr>
            <p:ph type="body" sz="quarter" idx="11" hasCustomPrompt="1"/>
          </p:nvPr>
        </p:nvSpPr>
        <p:spPr>
          <a:xfrm>
            <a:off x="1332097" y="4371921"/>
            <a:ext cx="3252787" cy="782252"/>
          </a:xfrm>
          <a:noFill/>
          <a:scene3d>
            <a:camera prst="isometricOffAxis1Right"/>
            <a:lightRig rig="flat" dir="t"/>
          </a:scene3d>
          <a:sp3d>
            <a:extrusionClr>
              <a:schemeClr val="bg1"/>
            </a:extrusionClr>
          </a:sp3d>
        </p:spPr>
        <p:txBody>
          <a:bodyPr vert="horz" lIns="180000" tIns="180000" rIns="0" bIns="0" rtlCol="0">
            <a:noAutofit/>
            <a:sp3d prstMaterial="powder"/>
          </a:bodyPr>
          <a:lstStyle>
            <a:lvl1pPr marL="0" indent="0">
              <a:buNone/>
              <a:defRPr lang="en-ZA" sz="1400" dirty="0">
                <a:solidFill>
                  <a:schemeClr val="bg1"/>
                </a:solidFill>
              </a:defRPr>
            </a:lvl1pPr>
          </a:lstStyle>
          <a:p>
            <a:pPr marL="263525" lvl="0" indent="-263525" rtl="0"/>
            <a:r>
              <a:rPr lang="en-GB" noProof="0"/>
              <a:t>Contact Number or Email</a:t>
            </a:r>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1104900" y="2659773"/>
            <a:ext cx="3717377" cy="1543717"/>
          </a:xfrm>
          <a:prstGeom prst="roundRect">
            <a:avLst>
              <a:gd name="adj" fmla="val 1885"/>
            </a:avLst>
          </a:prstGeo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dirty="0">
                <a:solidFill>
                  <a:schemeClr val="tx1"/>
                </a:solidFill>
              </a:defRPr>
            </a:lvl1pPr>
          </a:lstStyle>
          <a:p>
            <a:pPr marL="0" lvl="0" rtl="0">
              <a:lnSpc>
                <a:spcPts val="5000"/>
              </a:lnSpc>
            </a:pPr>
            <a:r>
              <a:rPr lang="en-GB" noProof="0"/>
              <a:t>Thank You</a:t>
            </a:r>
          </a:p>
        </p:txBody>
      </p:sp>
    </p:spTree>
    <p:extLst>
      <p:ext uri="{BB962C8B-B14F-4D97-AF65-F5344CB8AC3E}">
        <p14:creationId xmlns:p14="http://schemas.microsoft.com/office/powerpoint/2010/main" val="3056406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FA644A-F3A0-4E77-8006-4E9313CFAECF}"/>
              </a:ext>
            </a:extLst>
          </p:cNvPr>
          <p:cNvSpPr/>
          <p:nvPr userDrawn="1"/>
        </p:nvSpPr>
        <p:spPr>
          <a:xfrm>
            <a:off x="11078539" y="6474397"/>
            <a:ext cx="1113461" cy="384309"/>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Freeform: Shape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1010606" y="2140284"/>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rtl="0"/>
            <a:r>
              <a:rPr lang="en-GB" noProof="0"/>
              <a:t>Click to edit subtitle</a:t>
            </a:r>
          </a:p>
        </p:txBody>
      </p:sp>
      <p:sp>
        <p:nvSpPr>
          <p:cNvPr id="4" name="Title 3">
            <a:extLst>
              <a:ext uri="{FF2B5EF4-FFF2-40B4-BE49-F238E27FC236}">
                <a16:creationId xmlns:a16="http://schemas.microsoft.com/office/drawing/2014/main" id="{59535B06-700B-4A37-8A83-1D885D44425C}"/>
              </a:ext>
            </a:extLst>
          </p:cNvPr>
          <p:cNvSpPr>
            <a:spLocks noGrp="1"/>
          </p:cNvSpPr>
          <p:nvPr>
            <p:ph type="title"/>
          </p:nvPr>
        </p:nvSpPr>
        <p:spPr>
          <a:xfrm>
            <a:off x="775207" y="877515"/>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a:solidFill>
                  <a:schemeClr val="tx1"/>
                </a:solidFill>
              </a:defRPr>
            </a:lvl1pPr>
          </a:lstStyle>
          <a:p>
            <a:pPr marL="0" lvl="0" rtl="0">
              <a:lnSpc>
                <a:spcPts val="5000"/>
              </a:lnSpc>
            </a:pPr>
            <a:r>
              <a:rPr lang="en-US" noProof="0"/>
              <a:t>Click to edit Master title style</a:t>
            </a:r>
            <a:endParaRPr lang="en-GB" noProof="0"/>
          </a:p>
        </p:txBody>
      </p:sp>
      <p:grpSp>
        <p:nvGrpSpPr>
          <p:cNvPr id="28" name="Group 27">
            <a:extLst>
              <a:ext uri="{FF2B5EF4-FFF2-40B4-BE49-F238E27FC236}">
                <a16:creationId xmlns:a16="http://schemas.microsoft.com/office/drawing/2014/main" id="{0B15AB5F-4F50-4427-AD6F-D870D575D303}"/>
              </a:ext>
            </a:extLst>
          </p:cNvPr>
          <p:cNvGrpSpPr/>
          <p:nvPr userDrawn="1"/>
        </p:nvGrpSpPr>
        <p:grpSpPr>
          <a:xfrm>
            <a:off x="6888809" y="4628501"/>
            <a:ext cx="5061352" cy="1759505"/>
            <a:chOff x="8728670" y="6273383"/>
            <a:chExt cx="1239937" cy="431046"/>
          </a:xfrm>
        </p:grpSpPr>
        <p:sp>
          <p:nvSpPr>
            <p:cNvPr id="29" name="Freeform: Shape 28">
              <a:extLst>
                <a:ext uri="{FF2B5EF4-FFF2-40B4-BE49-F238E27FC236}">
                  <a16:creationId xmlns:a16="http://schemas.microsoft.com/office/drawing/2014/main" id="{2597A289-B414-421D-BD3A-05652611BC93}"/>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0" name="Freeform: Shape 29">
              <a:extLst>
                <a:ext uri="{FF2B5EF4-FFF2-40B4-BE49-F238E27FC236}">
                  <a16:creationId xmlns:a16="http://schemas.microsoft.com/office/drawing/2014/main" id="{8AD8FE81-CB3D-4D42-8E26-D7AF691788C3}"/>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1" name="Freeform: Shape 30">
              <a:extLst>
                <a:ext uri="{FF2B5EF4-FFF2-40B4-BE49-F238E27FC236}">
                  <a16:creationId xmlns:a16="http://schemas.microsoft.com/office/drawing/2014/main" id="{2E46A888-4674-484D-A97F-58AB03263F01}"/>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grpSp>
        <p:nvGrpSpPr>
          <p:cNvPr id="32" name="Group 31">
            <a:extLst>
              <a:ext uri="{FF2B5EF4-FFF2-40B4-BE49-F238E27FC236}">
                <a16:creationId xmlns:a16="http://schemas.microsoft.com/office/drawing/2014/main" id="{C029A39E-2FCE-4AC1-B6BF-3F17214A82E8}"/>
              </a:ext>
            </a:extLst>
          </p:cNvPr>
          <p:cNvGrpSpPr/>
          <p:nvPr userDrawn="1"/>
        </p:nvGrpSpPr>
        <p:grpSpPr>
          <a:xfrm>
            <a:off x="6802319" y="4782072"/>
            <a:ext cx="5061352" cy="1759505"/>
            <a:chOff x="8642180" y="6426954"/>
            <a:chExt cx="1239937" cy="431046"/>
          </a:xfrm>
        </p:grpSpPr>
        <p:sp>
          <p:nvSpPr>
            <p:cNvPr id="33" name="Freeform: Shape 32">
              <a:extLst>
                <a:ext uri="{FF2B5EF4-FFF2-40B4-BE49-F238E27FC236}">
                  <a16:creationId xmlns:a16="http://schemas.microsoft.com/office/drawing/2014/main" id="{E8D1DAD7-3F8B-49E7-84AB-D4C11FE93AB1}"/>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4" name="Freeform: Shape 33">
              <a:extLst>
                <a:ext uri="{FF2B5EF4-FFF2-40B4-BE49-F238E27FC236}">
                  <a16:creationId xmlns:a16="http://schemas.microsoft.com/office/drawing/2014/main" id="{AC2B2A9C-E88E-45A9-B34C-EB1FF1122DAF}"/>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5" name="Freeform: Shape 34">
              <a:extLst>
                <a:ext uri="{FF2B5EF4-FFF2-40B4-BE49-F238E27FC236}">
                  <a16:creationId xmlns:a16="http://schemas.microsoft.com/office/drawing/2014/main" id="{C5826EAE-8715-4A15-A3B8-C1EC170BBCD2}"/>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grpSp>
        <p:nvGrpSpPr>
          <p:cNvPr id="36" name="Group 35">
            <a:extLst>
              <a:ext uri="{FF2B5EF4-FFF2-40B4-BE49-F238E27FC236}">
                <a16:creationId xmlns:a16="http://schemas.microsoft.com/office/drawing/2014/main" id="{71C13A3B-158A-4034-8CFE-21E36AAF029D}"/>
              </a:ext>
            </a:extLst>
          </p:cNvPr>
          <p:cNvGrpSpPr/>
          <p:nvPr userDrawn="1"/>
        </p:nvGrpSpPr>
        <p:grpSpPr>
          <a:xfrm flipH="1">
            <a:off x="6447933" y="4224476"/>
            <a:ext cx="5615658" cy="2493711"/>
            <a:chOff x="9383123" y="5395138"/>
            <a:chExt cx="1033607" cy="458987"/>
          </a:xfrm>
        </p:grpSpPr>
        <p:sp>
          <p:nvSpPr>
            <p:cNvPr id="37" name="Star: 4 Points 36">
              <a:extLst>
                <a:ext uri="{FF2B5EF4-FFF2-40B4-BE49-F238E27FC236}">
                  <a16:creationId xmlns:a16="http://schemas.microsoft.com/office/drawing/2014/main" id="{769320C8-8F90-42EE-A2A9-8E01D8079922}"/>
                </a:ext>
              </a:extLst>
            </p:cNvPr>
            <p:cNvSpPr/>
            <p:nvPr/>
          </p:nvSpPr>
          <p:spPr>
            <a:xfrm rot="20700000">
              <a:off x="9891296" y="5593915"/>
              <a:ext cx="272573" cy="247793"/>
            </a:xfrm>
            <a:prstGeom prst="star4">
              <a:avLst>
                <a:gd name="adj" fmla="val 19477"/>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38" name="Oval 37">
              <a:extLst>
                <a:ext uri="{FF2B5EF4-FFF2-40B4-BE49-F238E27FC236}">
                  <a16:creationId xmlns:a16="http://schemas.microsoft.com/office/drawing/2014/main" id="{BAEC5EDA-C3E8-49E4-A0B4-B01B44B8EFE5}"/>
                </a:ext>
              </a:extLst>
            </p:cNvPr>
            <p:cNvSpPr/>
            <p:nvPr/>
          </p:nvSpPr>
          <p:spPr>
            <a:xfrm>
              <a:off x="10320855" y="5759266"/>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39" name="Star: 4 Points 38">
              <a:extLst>
                <a:ext uri="{FF2B5EF4-FFF2-40B4-BE49-F238E27FC236}">
                  <a16:creationId xmlns:a16="http://schemas.microsoft.com/office/drawing/2014/main" id="{1B328F5D-47A9-41D3-8E16-FF8AF36B9CB4}"/>
                </a:ext>
              </a:extLst>
            </p:cNvPr>
            <p:cNvSpPr/>
            <p:nvPr/>
          </p:nvSpPr>
          <p:spPr>
            <a:xfrm rot="21106349">
              <a:off x="9817372" y="5395138"/>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0" name="Oval 39">
              <a:extLst>
                <a:ext uri="{FF2B5EF4-FFF2-40B4-BE49-F238E27FC236}">
                  <a16:creationId xmlns:a16="http://schemas.microsoft.com/office/drawing/2014/main" id="{E99630BE-B4B4-4A70-9B0C-37FCB15AF160}"/>
                </a:ext>
              </a:extLst>
            </p:cNvPr>
            <p:cNvSpPr/>
            <p:nvPr/>
          </p:nvSpPr>
          <p:spPr>
            <a:xfrm>
              <a:off x="10140331" y="5441714"/>
              <a:ext cx="72032" cy="65483"/>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1" name="Oval 40">
              <a:extLst>
                <a:ext uri="{FF2B5EF4-FFF2-40B4-BE49-F238E27FC236}">
                  <a16:creationId xmlns:a16="http://schemas.microsoft.com/office/drawing/2014/main" id="{A6E5D1C0-27CB-47A0-B30F-63E54596729A}"/>
                </a:ext>
              </a:extLst>
            </p:cNvPr>
            <p:cNvSpPr/>
            <p:nvPr/>
          </p:nvSpPr>
          <p:spPr>
            <a:xfrm>
              <a:off x="9620011" y="5543712"/>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2" name="Oval 41">
              <a:extLst>
                <a:ext uri="{FF2B5EF4-FFF2-40B4-BE49-F238E27FC236}">
                  <a16:creationId xmlns:a16="http://schemas.microsoft.com/office/drawing/2014/main" id="{9DA80EBF-B597-4747-988B-A32BD4AC8723}"/>
                </a:ext>
              </a:extLst>
            </p:cNvPr>
            <p:cNvSpPr/>
            <p:nvPr/>
          </p:nvSpPr>
          <p:spPr>
            <a:xfrm>
              <a:off x="9753033" y="55738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3" name="Oval 42">
              <a:extLst>
                <a:ext uri="{FF2B5EF4-FFF2-40B4-BE49-F238E27FC236}">
                  <a16:creationId xmlns:a16="http://schemas.microsoft.com/office/drawing/2014/main" id="{0FD17105-35E3-4EF9-992F-0670DCB76D83}"/>
                </a:ext>
              </a:extLst>
            </p:cNvPr>
            <p:cNvSpPr/>
            <p:nvPr/>
          </p:nvSpPr>
          <p:spPr>
            <a:xfrm>
              <a:off x="10273469" y="56121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4" name="Star: 4 Points 43">
              <a:extLst>
                <a:ext uri="{FF2B5EF4-FFF2-40B4-BE49-F238E27FC236}">
                  <a16:creationId xmlns:a16="http://schemas.microsoft.com/office/drawing/2014/main" id="{DE363C40-0EFB-49A3-9021-ABE62BF01B3D}"/>
                </a:ext>
              </a:extLst>
            </p:cNvPr>
            <p:cNvSpPr/>
            <p:nvPr/>
          </p:nvSpPr>
          <p:spPr>
            <a:xfrm rot="21106349">
              <a:off x="9541605" y="5714253"/>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5" name="Oval 44">
              <a:extLst>
                <a:ext uri="{FF2B5EF4-FFF2-40B4-BE49-F238E27FC236}">
                  <a16:creationId xmlns:a16="http://schemas.microsoft.com/office/drawing/2014/main" id="{E259F1B0-7C60-4369-A792-90619BC323BB}"/>
                </a:ext>
              </a:extLst>
            </p:cNvPr>
            <p:cNvSpPr/>
            <p:nvPr/>
          </p:nvSpPr>
          <p:spPr>
            <a:xfrm>
              <a:off x="9383123" y="5789006"/>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grpSp>
    </p:spTree>
    <p:extLst>
      <p:ext uri="{BB962C8B-B14F-4D97-AF65-F5344CB8AC3E}">
        <p14:creationId xmlns:p14="http://schemas.microsoft.com/office/powerpoint/2010/main" val="69391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0CBD56-9D84-49AF-8EB1-7EFF2ED45ABA}"/>
              </a:ext>
            </a:extLst>
          </p:cNvPr>
          <p:cNvSpPr/>
          <p:nvPr userDrawn="1"/>
        </p:nvSpPr>
        <p:spPr>
          <a:xfrm>
            <a:off x="37727" y="126803"/>
            <a:ext cx="12116546" cy="6143119"/>
          </a:xfrm>
          <a:prstGeom prst="roundRect">
            <a:avLst>
              <a:gd name="adj" fmla="val 1137"/>
            </a:avLst>
          </a:prstGeom>
          <a:solidFill>
            <a:srgbClr val="ECE5DD"/>
          </a:solidFill>
          <a:ln w="3175">
            <a:solidFill>
              <a:schemeClr val="accent1"/>
            </a:solidFill>
          </a:ln>
          <a:effectLst>
            <a:innerShdw dist="38100" dir="13500000">
              <a:schemeClr val="accent2"/>
            </a:innerShdw>
          </a:effectLst>
        </p:spPr>
        <p:txBody>
          <a:bodyPr vert="horz" lIns="0" tIns="0" rIns="0" bIns="0" rtlCol="0" anchor="ctr"/>
          <a:lstStyle/>
          <a:p>
            <a:pPr algn="ctr" rtl="0"/>
            <a:endParaRPr lang="en-GB" sz="1200" b="1" dirty="0">
              <a:solidFill>
                <a:srgbClr val="093C71"/>
              </a:solidFill>
            </a:endParaRPr>
          </a:p>
        </p:txBody>
      </p:sp>
      <p:sp>
        <p:nvSpPr>
          <p:cNvPr id="9" name="Rectangle: Rounded Corners 8">
            <a:extLst>
              <a:ext uri="{FF2B5EF4-FFF2-40B4-BE49-F238E27FC236}">
                <a16:creationId xmlns:a16="http://schemas.microsoft.com/office/drawing/2014/main" id="{0BB4A583-1249-4DF2-9D72-19A0338D9084}"/>
              </a:ext>
            </a:extLst>
          </p:cNvPr>
          <p:cNvSpPr/>
          <p:nvPr userDrawn="1"/>
        </p:nvSpPr>
        <p:spPr>
          <a:xfrm>
            <a:off x="245006" y="213496"/>
            <a:ext cx="11701988" cy="5969731"/>
          </a:xfrm>
          <a:prstGeom prst="roundRect">
            <a:avLst>
              <a:gd name="adj" fmla="val 1137"/>
            </a:avLst>
          </a:prstGeom>
          <a:solidFill>
            <a:schemeClr val="bg1"/>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en-GB" sz="1200" b="1" dirty="0">
              <a:solidFill>
                <a:schemeClr val="accent1"/>
              </a:solidFill>
            </a:endParaRPr>
          </a:p>
        </p:txBody>
      </p:sp>
      <p:grpSp>
        <p:nvGrpSpPr>
          <p:cNvPr id="34" name="Group 33">
            <a:extLst>
              <a:ext uri="{FF2B5EF4-FFF2-40B4-BE49-F238E27FC236}">
                <a16:creationId xmlns:a16="http://schemas.microsoft.com/office/drawing/2014/main" id="{8D25D23A-F185-4BD8-99E6-565B0BBFE9F3}"/>
              </a:ext>
            </a:extLst>
          </p:cNvPr>
          <p:cNvGrpSpPr/>
          <p:nvPr userDrawn="1"/>
        </p:nvGrpSpPr>
        <p:grpSpPr>
          <a:xfrm>
            <a:off x="8728670" y="6273383"/>
            <a:ext cx="1239937" cy="431046"/>
            <a:chOff x="8728670" y="6273383"/>
            <a:chExt cx="1239937" cy="431046"/>
          </a:xfrm>
        </p:grpSpPr>
        <p:sp>
          <p:nvSpPr>
            <p:cNvPr id="15" name="Freeform: Shape 14">
              <a:extLst>
                <a:ext uri="{FF2B5EF4-FFF2-40B4-BE49-F238E27FC236}">
                  <a16:creationId xmlns:a16="http://schemas.microsoft.com/office/drawing/2014/main" id="{3C45A64A-9BCB-443A-9AB8-94DC2A544ADB}"/>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6" name="Freeform: Shape 15">
              <a:extLst>
                <a:ext uri="{FF2B5EF4-FFF2-40B4-BE49-F238E27FC236}">
                  <a16:creationId xmlns:a16="http://schemas.microsoft.com/office/drawing/2014/main" id="{D28F136C-E09B-4382-8492-A8B05C90A242}"/>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7" name="Freeform: Shape 16">
              <a:extLst>
                <a:ext uri="{FF2B5EF4-FFF2-40B4-BE49-F238E27FC236}">
                  <a16:creationId xmlns:a16="http://schemas.microsoft.com/office/drawing/2014/main" id="{E0B4077F-335A-45BC-9937-9FCD6E16B0A6}"/>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grpSp>
        <p:nvGrpSpPr>
          <p:cNvPr id="4" name="Group 3">
            <a:extLst>
              <a:ext uri="{FF2B5EF4-FFF2-40B4-BE49-F238E27FC236}">
                <a16:creationId xmlns:a16="http://schemas.microsoft.com/office/drawing/2014/main" id="{984CF1B0-F369-4CEE-87D9-7AE6395110ED}"/>
              </a:ext>
            </a:extLst>
          </p:cNvPr>
          <p:cNvGrpSpPr/>
          <p:nvPr userDrawn="1"/>
        </p:nvGrpSpPr>
        <p:grpSpPr>
          <a:xfrm>
            <a:off x="8642180" y="6426954"/>
            <a:ext cx="1239937" cy="431046"/>
            <a:chOff x="8642180" y="6426954"/>
            <a:chExt cx="1239937" cy="431046"/>
          </a:xfrm>
        </p:grpSpPr>
        <p:sp>
          <p:nvSpPr>
            <p:cNvPr id="19" name="Freeform: Shape 18">
              <a:extLst>
                <a:ext uri="{FF2B5EF4-FFF2-40B4-BE49-F238E27FC236}">
                  <a16:creationId xmlns:a16="http://schemas.microsoft.com/office/drawing/2014/main" id="{8FF8C544-8C01-4214-A6D5-78B036DDB783}"/>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0" name="Freeform: Shape 19">
              <a:extLst>
                <a:ext uri="{FF2B5EF4-FFF2-40B4-BE49-F238E27FC236}">
                  <a16:creationId xmlns:a16="http://schemas.microsoft.com/office/drawing/2014/main" id="{931249C5-9BDE-4C6D-836B-F1D2A843114F}"/>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1" name="Freeform: Shape 20">
              <a:extLst>
                <a:ext uri="{FF2B5EF4-FFF2-40B4-BE49-F238E27FC236}">
                  <a16:creationId xmlns:a16="http://schemas.microsoft.com/office/drawing/2014/main" id="{BF30E73C-163D-4954-9B40-8B9B5957D8C7}"/>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12" name="Freeform: Shape 11">
            <a:extLst>
              <a:ext uri="{FF2B5EF4-FFF2-40B4-BE49-F238E27FC236}">
                <a16:creationId xmlns:a16="http://schemas.microsoft.com/office/drawing/2014/main" id="{9B5A1FE4-8465-4C23-8CC2-35C962CC4A91}"/>
              </a:ext>
            </a:extLst>
          </p:cNvPr>
          <p:cNvSpPr/>
          <p:nvPr userDrawn="1"/>
        </p:nvSpPr>
        <p:spPr>
          <a:xfrm>
            <a:off x="0" y="5767565"/>
            <a:ext cx="1704148" cy="1091142"/>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2" name="Freeform: Shape 21">
            <a:extLst>
              <a:ext uri="{FF2B5EF4-FFF2-40B4-BE49-F238E27FC236}">
                <a16:creationId xmlns:a16="http://schemas.microsoft.com/office/drawing/2014/main" id="{6E716283-43D3-4AD8-AE49-2F849EA75420}"/>
              </a:ext>
            </a:extLst>
          </p:cNvPr>
          <p:cNvSpPr/>
          <p:nvPr userDrawn="1"/>
        </p:nvSpPr>
        <p:spPr>
          <a:xfrm>
            <a:off x="8418120" y="5962136"/>
            <a:ext cx="2597641" cy="896571"/>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userDrawn="1">
            <p:ph type="sldNum" sz="quarter" idx="4"/>
          </p:nvPr>
        </p:nvSpPr>
        <p:spPr>
          <a:xfrm>
            <a:off x="11590071" y="6366107"/>
            <a:ext cx="464400" cy="414000"/>
          </a:xfrm>
          <a:prstGeom prst="round2DiagRect">
            <a:avLst/>
          </a:prstGeom>
          <a:solidFill>
            <a:schemeClr val="bg1"/>
          </a:solidFill>
          <a:ln w="19050">
            <a:solidFill>
              <a:schemeClr val="accent1"/>
            </a:solidFill>
          </a:ln>
          <a:effectLst>
            <a:innerShdw dist="38100" dir="13500000">
              <a:schemeClr val="accent2"/>
            </a:innerShdw>
          </a:effectLst>
        </p:spPr>
        <p:txBody>
          <a:bodyPr lIns="0" tIns="0" rIns="0" bIns="0" rtlCol="0" anchor="ctr"/>
          <a:lstStyle>
            <a:lvl1pPr>
              <a:defRPr lang="en-ZA" b="1" smtClean="0">
                <a:solidFill>
                  <a:srgbClr val="093C71"/>
                </a:solidFill>
              </a:defRPr>
            </a:lvl1pPr>
          </a:lstStyle>
          <a:p>
            <a:pPr algn="ctr" rtl="0"/>
            <a:fld id="{058DB212-BFA2-403F-85EF-DFD3FF6D973A}" type="slidenum">
              <a:rPr lang="en-GB" smtClean="0"/>
              <a:pPr algn="ctr"/>
              <a:t>‹#›</a:t>
            </a:fld>
            <a:endParaRPr lang="en-GB" dirty="0"/>
          </a:p>
        </p:txBody>
      </p:sp>
      <p:sp>
        <p:nvSpPr>
          <p:cNvPr id="11" name="Freeform: Shape 10">
            <a:extLst>
              <a:ext uri="{FF2B5EF4-FFF2-40B4-BE49-F238E27FC236}">
                <a16:creationId xmlns:a16="http://schemas.microsoft.com/office/drawing/2014/main" id="{B17F4A1C-7391-4BD8-BD3D-CBF939D7D8BC}"/>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nvGrpSpPr>
          <p:cNvPr id="23" name="Group 22">
            <a:extLst>
              <a:ext uri="{FF2B5EF4-FFF2-40B4-BE49-F238E27FC236}">
                <a16:creationId xmlns:a16="http://schemas.microsoft.com/office/drawing/2014/main" id="{89A440CA-01DA-4BC0-A847-A34BF3424846}"/>
              </a:ext>
            </a:extLst>
          </p:cNvPr>
          <p:cNvGrpSpPr/>
          <p:nvPr userDrawn="1"/>
        </p:nvGrpSpPr>
        <p:grpSpPr>
          <a:xfrm flipH="1">
            <a:off x="8411956" y="6094197"/>
            <a:ext cx="1375732" cy="610913"/>
            <a:chOff x="9383123" y="5395138"/>
            <a:chExt cx="1033607" cy="458987"/>
          </a:xfrm>
        </p:grpSpPr>
        <p:sp>
          <p:nvSpPr>
            <p:cNvPr id="24" name="Star: 4 Points 23">
              <a:extLst>
                <a:ext uri="{FF2B5EF4-FFF2-40B4-BE49-F238E27FC236}">
                  <a16:creationId xmlns:a16="http://schemas.microsoft.com/office/drawing/2014/main" id="{D3431C64-7776-45DB-83ED-15BC9C659E19}"/>
                </a:ext>
              </a:extLst>
            </p:cNvPr>
            <p:cNvSpPr/>
            <p:nvPr/>
          </p:nvSpPr>
          <p:spPr>
            <a:xfrm rot="20700000">
              <a:off x="9891296" y="5593915"/>
              <a:ext cx="272573" cy="247793"/>
            </a:xfrm>
            <a:prstGeom prst="star4">
              <a:avLst>
                <a:gd name="adj" fmla="val 19477"/>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5" name="Oval 24">
              <a:extLst>
                <a:ext uri="{FF2B5EF4-FFF2-40B4-BE49-F238E27FC236}">
                  <a16:creationId xmlns:a16="http://schemas.microsoft.com/office/drawing/2014/main" id="{15FAEDD7-76AD-4708-8E7A-2C997302FA03}"/>
                </a:ext>
              </a:extLst>
            </p:cNvPr>
            <p:cNvSpPr/>
            <p:nvPr/>
          </p:nvSpPr>
          <p:spPr>
            <a:xfrm>
              <a:off x="10320855" y="5759266"/>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6" name="Star: 4 Points 25">
              <a:extLst>
                <a:ext uri="{FF2B5EF4-FFF2-40B4-BE49-F238E27FC236}">
                  <a16:creationId xmlns:a16="http://schemas.microsoft.com/office/drawing/2014/main" id="{46D34953-6EC1-42DA-8FD4-32F3F34E6445}"/>
                </a:ext>
              </a:extLst>
            </p:cNvPr>
            <p:cNvSpPr/>
            <p:nvPr/>
          </p:nvSpPr>
          <p:spPr>
            <a:xfrm rot="21106349">
              <a:off x="9817372" y="5395138"/>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7" name="Oval 26">
              <a:extLst>
                <a:ext uri="{FF2B5EF4-FFF2-40B4-BE49-F238E27FC236}">
                  <a16:creationId xmlns:a16="http://schemas.microsoft.com/office/drawing/2014/main" id="{7F9E5C4E-3AE1-4820-83D7-6B70A6EFE348}"/>
                </a:ext>
              </a:extLst>
            </p:cNvPr>
            <p:cNvSpPr/>
            <p:nvPr/>
          </p:nvSpPr>
          <p:spPr>
            <a:xfrm>
              <a:off x="10140331" y="5441714"/>
              <a:ext cx="72032" cy="65483"/>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8" name="Oval 27">
              <a:extLst>
                <a:ext uri="{FF2B5EF4-FFF2-40B4-BE49-F238E27FC236}">
                  <a16:creationId xmlns:a16="http://schemas.microsoft.com/office/drawing/2014/main" id="{1D50A98D-CC10-4A93-8540-D05875C47CB8}"/>
                </a:ext>
              </a:extLst>
            </p:cNvPr>
            <p:cNvSpPr/>
            <p:nvPr/>
          </p:nvSpPr>
          <p:spPr>
            <a:xfrm>
              <a:off x="9620011" y="5543712"/>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9" name="Oval 28">
              <a:extLst>
                <a:ext uri="{FF2B5EF4-FFF2-40B4-BE49-F238E27FC236}">
                  <a16:creationId xmlns:a16="http://schemas.microsoft.com/office/drawing/2014/main" id="{C022A217-8256-4458-A53F-5C84E6AC4937}"/>
                </a:ext>
              </a:extLst>
            </p:cNvPr>
            <p:cNvSpPr/>
            <p:nvPr/>
          </p:nvSpPr>
          <p:spPr>
            <a:xfrm>
              <a:off x="9753033" y="55738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30" name="Oval 29">
              <a:extLst>
                <a:ext uri="{FF2B5EF4-FFF2-40B4-BE49-F238E27FC236}">
                  <a16:creationId xmlns:a16="http://schemas.microsoft.com/office/drawing/2014/main" id="{DA6D9DA0-F1F0-4A4D-ABD0-B3A494AFCDD0}"/>
                </a:ext>
              </a:extLst>
            </p:cNvPr>
            <p:cNvSpPr/>
            <p:nvPr/>
          </p:nvSpPr>
          <p:spPr>
            <a:xfrm>
              <a:off x="10273469" y="56121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31" name="Star: 4 Points 30">
              <a:extLst>
                <a:ext uri="{FF2B5EF4-FFF2-40B4-BE49-F238E27FC236}">
                  <a16:creationId xmlns:a16="http://schemas.microsoft.com/office/drawing/2014/main" id="{B15996FA-B4C4-4701-9999-672BEDEDC313}"/>
                </a:ext>
              </a:extLst>
            </p:cNvPr>
            <p:cNvSpPr/>
            <p:nvPr/>
          </p:nvSpPr>
          <p:spPr>
            <a:xfrm rot="21106349">
              <a:off x="9541605" y="5714253"/>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32" name="Oval 31">
              <a:extLst>
                <a:ext uri="{FF2B5EF4-FFF2-40B4-BE49-F238E27FC236}">
                  <a16:creationId xmlns:a16="http://schemas.microsoft.com/office/drawing/2014/main" id="{6D211178-F62A-49D4-A271-4287AD4FFC85}"/>
                </a:ext>
              </a:extLst>
            </p:cNvPr>
            <p:cNvSpPr/>
            <p:nvPr/>
          </p:nvSpPr>
          <p:spPr>
            <a:xfrm>
              <a:off x="9383123" y="5789006"/>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grpSp>
      <p:sp>
        <p:nvSpPr>
          <p:cNvPr id="33" name="TextBox 32">
            <a:extLst>
              <a:ext uri="{FF2B5EF4-FFF2-40B4-BE49-F238E27FC236}">
                <a16:creationId xmlns:a16="http://schemas.microsoft.com/office/drawing/2014/main" id="{509AB21E-1779-462B-85E3-931F25C14054}"/>
              </a:ext>
            </a:extLst>
          </p:cNvPr>
          <p:cNvSpPr txBox="1"/>
          <p:nvPr userDrawn="1"/>
        </p:nvSpPr>
        <p:spPr>
          <a:xfrm>
            <a:off x="9805171" y="6392005"/>
            <a:ext cx="1716681" cy="343154"/>
          </a:xfrm>
          <a:custGeom>
            <a:avLst/>
            <a:gdLst>
              <a:gd name="connsiteX0" fmla="*/ 0 w 1528648"/>
              <a:gd name="connsiteY0" fmla="*/ 0 h 311958"/>
              <a:gd name="connsiteX1" fmla="*/ 1528648 w 1528648"/>
              <a:gd name="connsiteY1" fmla="*/ 0 h 311958"/>
              <a:gd name="connsiteX2" fmla="*/ 1528648 w 1528648"/>
              <a:gd name="connsiteY2" fmla="*/ 311958 h 311958"/>
              <a:gd name="connsiteX3" fmla="*/ 0 w 1528648"/>
              <a:gd name="connsiteY3" fmla="*/ 311958 h 311958"/>
              <a:gd name="connsiteX4" fmla="*/ 0 w 1528648"/>
              <a:gd name="connsiteY4" fmla="*/ 0 h 311958"/>
              <a:gd name="connsiteX0" fmla="*/ 0 w 1528648"/>
              <a:gd name="connsiteY0" fmla="*/ 0 h 311958"/>
              <a:gd name="connsiteX1" fmla="*/ 1526744 w 1528648"/>
              <a:gd name="connsiteY1" fmla="*/ 25328 h 311958"/>
              <a:gd name="connsiteX2" fmla="*/ 1528648 w 1528648"/>
              <a:gd name="connsiteY2" fmla="*/ 311958 h 311958"/>
              <a:gd name="connsiteX3" fmla="*/ 0 w 1528648"/>
              <a:gd name="connsiteY3" fmla="*/ 311958 h 311958"/>
              <a:gd name="connsiteX4" fmla="*/ 0 w 1528648"/>
              <a:gd name="connsiteY4" fmla="*/ 0 h 311958"/>
              <a:gd name="connsiteX0" fmla="*/ 31971 w 1560619"/>
              <a:gd name="connsiteY0" fmla="*/ 0 h 311958"/>
              <a:gd name="connsiteX1" fmla="*/ 1558715 w 1560619"/>
              <a:gd name="connsiteY1" fmla="*/ 25328 h 311958"/>
              <a:gd name="connsiteX2" fmla="*/ 1560619 w 1560619"/>
              <a:gd name="connsiteY2" fmla="*/ 311958 h 311958"/>
              <a:gd name="connsiteX3" fmla="*/ 0 w 1560619"/>
              <a:gd name="connsiteY3" fmla="*/ 271347 h 311958"/>
              <a:gd name="connsiteX4" fmla="*/ 31971 w 1560619"/>
              <a:gd name="connsiteY4" fmla="*/ 0 h 311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619" h="311958">
                <a:moveTo>
                  <a:pt x="31971" y="0"/>
                </a:moveTo>
                <a:lnTo>
                  <a:pt x="1558715" y="25328"/>
                </a:lnTo>
                <a:cubicBezTo>
                  <a:pt x="1559350" y="120871"/>
                  <a:pt x="1559984" y="216415"/>
                  <a:pt x="1560619" y="311958"/>
                </a:cubicBezTo>
                <a:lnTo>
                  <a:pt x="0" y="271347"/>
                </a:lnTo>
                <a:lnTo>
                  <a:pt x="31971" y="0"/>
                </a:lnTo>
                <a:close/>
              </a:path>
            </a:pathLst>
          </a:custGeom>
          <a:solidFill>
            <a:schemeClr val="accent1"/>
          </a:solidFill>
          <a:ln w="19050">
            <a:noFill/>
          </a:ln>
          <a:effectLst>
            <a:outerShdw dist="25400" dir="2700000" algn="tl" rotWithShape="0">
              <a:schemeClr val="tx1"/>
            </a:outerShdw>
          </a:effectLst>
        </p:spPr>
        <p:txBody>
          <a:bodyPr vert="horz" lIns="0" tIns="0" rIns="0" bIns="0" rtlCol="0" anchor="ctr"/>
          <a:lstStyle>
            <a:defPPr>
              <a:defRPr lang="en-US"/>
            </a:defPPr>
            <a:lvl1pPr algn="ctr">
              <a:defRPr sz="1200" b="1">
                <a:solidFill>
                  <a:srgbClr val="093C71"/>
                </a:solidFill>
              </a:defRPr>
            </a:lvl1pPr>
          </a:lstStyle>
          <a:p>
            <a:pPr rtl="0"/>
            <a:r>
              <a:rPr lang="en-GB" sz="1000" noProof="1">
                <a:solidFill>
                  <a:schemeClr val="bg1"/>
                </a:solidFill>
                <a:effectLst>
                  <a:outerShdw dist="50800" dir="2700000" algn="tl" rotWithShape="0">
                    <a:prstClr val="black"/>
                  </a:outerShdw>
                </a:effectLst>
                <a:latin typeface="+mn-lt"/>
                <a:cs typeface="Courier New" panose="02070309020205020404" pitchFamily="49" charset="0"/>
              </a:rPr>
              <a:t>Electoral Registration Office for Falkirk Stirling and Clackmannanshire</a:t>
            </a:r>
          </a:p>
        </p:txBody>
      </p:sp>
      <p:sp>
        <p:nvSpPr>
          <p:cNvPr id="2" name="Title Placeholder 1">
            <a:extLst>
              <a:ext uri="{FF2B5EF4-FFF2-40B4-BE49-F238E27FC236}">
                <a16:creationId xmlns:a16="http://schemas.microsoft.com/office/drawing/2014/main" id="{331581A5-A75E-41FB-A68A-70BA1AB54B28}"/>
              </a:ext>
            </a:extLst>
          </p:cNvPr>
          <p:cNvSpPr>
            <a:spLocks noGrp="1"/>
          </p:cNvSpPr>
          <p:nvPr userDrawn="1">
            <p:ph type="title"/>
          </p:nvPr>
        </p:nvSpPr>
        <p:spPr>
          <a:xfrm>
            <a:off x="659175" y="559677"/>
            <a:ext cx="10862677" cy="446281"/>
          </a:xfrm>
          <a:prstGeom prst="rect">
            <a:avLst/>
          </a:prstGeom>
        </p:spPr>
        <p:txBody>
          <a:bodyPr vert="horz" lIns="0" tIns="0" rIns="0" bIns="0" rtlCol="0" anchor="t">
            <a:noAutofit/>
          </a:bodyPr>
          <a:lstStyle/>
          <a:p>
            <a:pPr rtl="0"/>
            <a:r>
              <a:rPr lang="en-US"/>
              <a:t>Click to edit Master title style</a:t>
            </a:r>
            <a:endParaRPr lang="en-GB"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userDrawn="1">
            <p:ph type="body" idx="1"/>
          </p:nvPr>
        </p:nvSpPr>
        <p:spPr>
          <a:xfrm>
            <a:off x="659174" y="1260000"/>
            <a:ext cx="10862677" cy="4476835"/>
          </a:xfrm>
          <a:prstGeom prst="rect">
            <a:avLst/>
          </a:prstGeom>
        </p:spPr>
        <p:txBody>
          <a:bodyPr vert="horz" lIns="0" tIns="0" rIns="0" bIns="0"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userDrawn="1">
            <p:ph type="ftr" sz="quarter" idx="3"/>
          </p:nvPr>
        </p:nvSpPr>
        <p:spPr>
          <a:xfrm>
            <a:off x="252483" y="6414220"/>
            <a:ext cx="4114800" cy="249385"/>
          </a:xfrm>
          <a:prstGeom prst="roundRect">
            <a:avLst>
              <a:gd name="adj" fmla="val 16667"/>
            </a:avLst>
          </a:prstGeom>
          <a:solidFill>
            <a:srgbClr val="ECE5DD"/>
          </a:solidFill>
          <a:ln w="3175">
            <a:solidFill>
              <a:schemeClr val="accent1"/>
            </a:solidFill>
          </a:ln>
          <a:effectLst>
            <a:innerShdw dist="38100" dir="13500000">
              <a:schemeClr val="accent2"/>
            </a:innerShdw>
          </a:effectLst>
        </p:spPr>
        <p:txBody>
          <a:bodyPr vert="horz" lIns="72000" tIns="0" rIns="0" bIns="0" rtlCol="0" anchor="ctr"/>
          <a:lstStyle>
            <a:lvl1pPr>
              <a:defRPr lang="en-ZA" sz="900" b="0" smtClean="0">
                <a:solidFill>
                  <a:srgbClr val="093C71"/>
                </a:solidFill>
              </a:defRPr>
            </a:lvl1pPr>
          </a:lstStyle>
          <a:p>
            <a:pPr rtl="0"/>
            <a:endParaRPr lang="en-GB" dirty="0"/>
          </a:p>
        </p:txBody>
      </p:sp>
      <p:pic>
        <p:nvPicPr>
          <p:cNvPr id="10" name="Picture 9" descr="A black and white text&#10;&#10;AI-generated content may be incorrect.">
            <a:extLst>
              <a:ext uri="{FF2B5EF4-FFF2-40B4-BE49-F238E27FC236}">
                <a16:creationId xmlns:a16="http://schemas.microsoft.com/office/drawing/2014/main" id="{9B3D59F6-41EE-5990-D84C-BFD74B353CD2}"/>
              </a:ext>
            </a:extLst>
          </p:cNvPr>
          <p:cNvPicPr>
            <a:picLocks noChangeAspect="1"/>
          </p:cNvPicPr>
          <p:nvPr userDrawn="1"/>
        </p:nvPicPr>
        <p:blipFill>
          <a:blip r:embed="rId19"/>
          <a:stretch>
            <a:fillRect/>
          </a:stretch>
        </p:blipFill>
        <p:spPr>
          <a:xfrm>
            <a:off x="227642" y="6291949"/>
            <a:ext cx="1516724" cy="524818"/>
          </a:xfrm>
          <a:prstGeom prst="rect">
            <a:avLst/>
          </a:prstGeom>
        </p:spPr>
      </p:pic>
    </p:spTree>
    <p:extLst>
      <p:ext uri="{BB962C8B-B14F-4D97-AF65-F5344CB8AC3E}">
        <p14:creationId xmlns:p14="http://schemas.microsoft.com/office/powerpoint/2010/main" val="2667500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63525" indent="-263525"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558B793-7BCF-4C70-BC5C-CDE5EECF8FA4}"/>
              </a:ext>
            </a:extLst>
          </p:cNvPr>
          <p:cNvPicPr>
            <a:picLocks noGrp="1" noChangeAspect="1"/>
          </p:cNvPicPr>
          <p:nvPr>
            <p:ph type="pic" sz="quarter" idx="10"/>
          </p:nvPr>
        </p:nvPicPr>
        <p:blipFill>
          <a:blip r:embed="rId3"/>
          <a:srcRect/>
          <a:stretch/>
        </p:blipFill>
        <p:spPr>
          <a:xfrm>
            <a:off x="4546531" y="203222"/>
            <a:ext cx="7432898" cy="6415904"/>
          </a:xfrm>
        </p:spPr>
      </p:pic>
      <p:sp>
        <p:nvSpPr>
          <p:cNvPr id="113" name="Title 112">
            <a:extLst>
              <a:ext uri="{FF2B5EF4-FFF2-40B4-BE49-F238E27FC236}">
                <a16:creationId xmlns:a16="http://schemas.microsoft.com/office/drawing/2014/main" id="{319822C1-B07D-4679-BE81-9319A6CF39C9}"/>
              </a:ext>
            </a:extLst>
          </p:cNvPr>
          <p:cNvSpPr>
            <a:spLocks noGrp="1"/>
          </p:cNvSpPr>
          <p:nvPr>
            <p:ph type="title"/>
          </p:nvPr>
        </p:nvSpPr>
        <p:spPr>
          <a:xfrm>
            <a:off x="0" y="3143046"/>
            <a:ext cx="7457224" cy="1947428"/>
          </a:xfrm>
        </p:spPr>
        <p:txBody>
          <a:bodyPr rtlCol="0"/>
          <a:lstStyle/>
          <a:p>
            <a:pPr rtl="0">
              <a:lnSpc>
                <a:spcPts val="5000"/>
              </a:lnSpc>
            </a:pPr>
            <a:r>
              <a:rPr lang="en-GB" dirty="0"/>
              <a:t>We’re registered to vote, are you?</a:t>
            </a:r>
          </a:p>
        </p:txBody>
      </p:sp>
      <p:grpSp>
        <p:nvGrpSpPr>
          <p:cNvPr id="72" name="Group 71">
            <a:extLst>
              <a:ext uri="{FF2B5EF4-FFF2-40B4-BE49-F238E27FC236}">
                <a16:creationId xmlns:a16="http://schemas.microsoft.com/office/drawing/2014/main" id="{9F6637A5-89F6-4BE7-8110-E7FE695ED20F}"/>
              </a:ext>
              <a:ext uri="{C183D7F6-B498-43B3-948B-1728B52AA6E4}">
                <adec:decorative xmlns:adec="http://schemas.microsoft.com/office/drawing/2017/decorative" val="1"/>
              </a:ext>
            </a:extLst>
          </p:cNvPr>
          <p:cNvGrpSpPr/>
          <p:nvPr/>
        </p:nvGrpSpPr>
        <p:grpSpPr>
          <a:xfrm rot="517275">
            <a:off x="5906241" y="5006487"/>
            <a:ext cx="1012825" cy="1012825"/>
            <a:chOff x="7950627" y="2930800"/>
            <a:chExt cx="1012825" cy="1012825"/>
          </a:xfrm>
        </p:grpSpPr>
        <p:sp>
          <p:nvSpPr>
            <p:cNvPr id="73" name="Freeform: Shape 72">
              <a:extLst>
                <a:ext uri="{FF2B5EF4-FFF2-40B4-BE49-F238E27FC236}">
                  <a16:creationId xmlns:a16="http://schemas.microsoft.com/office/drawing/2014/main" id="{657E893E-294C-42BA-BD8C-D57326EB4D8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A5194F58-A4A5-4D15-81B0-6C99BD468B52}"/>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a:extLst>
                <a:ext uri="{FF2B5EF4-FFF2-40B4-BE49-F238E27FC236}">
                  <a16:creationId xmlns:a16="http://schemas.microsoft.com/office/drawing/2014/main" id="{89D54726-873C-4E48-A2F6-E3F1A3BD6CBB}"/>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1D7C3F9B-111D-4605-865E-80046EC2A49E}"/>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2" name="Group 81">
            <a:extLst>
              <a:ext uri="{FF2B5EF4-FFF2-40B4-BE49-F238E27FC236}">
                <a16:creationId xmlns:a16="http://schemas.microsoft.com/office/drawing/2014/main" id="{4E4521EC-6C70-431C-B551-CD76EB2472CE}"/>
              </a:ext>
              <a:ext uri="{C183D7F6-B498-43B3-948B-1728B52AA6E4}">
                <adec:decorative xmlns:adec="http://schemas.microsoft.com/office/drawing/2017/decorative" val="1"/>
              </a:ext>
            </a:extLst>
          </p:cNvPr>
          <p:cNvGrpSpPr/>
          <p:nvPr/>
        </p:nvGrpSpPr>
        <p:grpSpPr>
          <a:xfrm rot="10800000">
            <a:off x="3964948" y="6041978"/>
            <a:ext cx="1721437" cy="598432"/>
            <a:chOff x="8642180" y="6426954"/>
            <a:chExt cx="1239937" cy="431046"/>
          </a:xfrm>
        </p:grpSpPr>
        <p:sp>
          <p:nvSpPr>
            <p:cNvPr id="83" name="Freeform: Shape 82">
              <a:extLst>
                <a:ext uri="{FF2B5EF4-FFF2-40B4-BE49-F238E27FC236}">
                  <a16:creationId xmlns:a16="http://schemas.microsoft.com/office/drawing/2014/main" id="{F0B1B762-C895-4ABC-B8A4-41B9D22F2130}"/>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EBE191BB-C401-4403-A903-D97497338ECA}"/>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04B7BEA6-5020-4F35-A039-BA357E94AE3D}"/>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8" name="Group 77">
            <a:extLst>
              <a:ext uri="{FF2B5EF4-FFF2-40B4-BE49-F238E27FC236}">
                <a16:creationId xmlns:a16="http://schemas.microsoft.com/office/drawing/2014/main" id="{97DB54E0-67C1-48AA-962C-C9570CF076BE}"/>
              </a:ext>
              <a:ext uri="{C183D7F6-B498-43B3-948B-1728B52AA6E4}">
                <adec:decorative xmlns:adec="http://schemas.microsoft.com/office/drawing/2017/decorative" val="1"/>
              </a:ext>
            </a:extLst>
          </p:cNvPr>
          <p:cNvGrpSpPr/>
          <p:nvPr/>
        </p:nvGrpSpPr>
        <p:grpSpPr>
          <a:xfrm rot="10800000">
            <a:off x="4184811" y="6259567"/>
            <a:ext cx="1721437" cy="598432"/>
            <a:chOff x="8728670" y="6273383"/>
            <a:chExt cx="1239937" cy="431046"/>
          </a:xfrm>
        </p:grpSpPr>
        <p:sp>
          <p:nvSpPr>
            <p:cNvPr id="79" name="Freeform: Shape 78">
              <a:extLst>
                <a:ext uri="{FF2B5EF4-FFF2-40B4-BE49-F238E27FC236}">
                  <a16:creationId xmlns:a16="http://schemas.microsoft.com/office/drawing/2014/main" id="{E322AA18-B85A-4A4F-9D40-AE8E1E3CA9E6}"/>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3A24D6FB-FFC2-48F0-AAD2-0A740A74E845}"/>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D184F639-B328-43FE-96A2-FD05AC3785DB}"/>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97" name="Freeform: Shape 96">
            <a:extLst>
              <a:ext uri="{FF2B5EF4-FFF2-40B4-BE49-F238E27FC236}">
                <a16:creationId xmlns:a16="http://schemas.microsoft.com/office/drawing/2014/main" id="{2D6BFB37-1A25-451E-AF96-E1702E296F86}"/>
              </a:ext>
              <a:ext uri="{C183D7F6-B498-43B3-948B-1728B52AA6E4}">
                <adec:decorative xmlns:adec="http://schemas.microsoft.com/office/drawing/2017/decorative" val="1"/>
              </a:ext>
            </a:extLst>
          </p:cNvPr>
          <p:cNvSpPr/>
          <p:nvPr/>
        </p:nvSpPr>
        <p:spPr>
          <a:xfrm rot="10800000" flipH="1">
            <a:off x="2620124" y="6137627"/>
            <a:ext cx="3906498" cy="720372"/>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4" name="Group 173">
            <a:extLst>
              <a:ext uri="{FF2B5EF4-FFF2-40B4-BE49-F238E27FC236}">
                <a16:creationId xmlns:a16="http://schemas.microsoft.com/office/drawing/2014/main" id="{E6AC9028-2FB5-4F8B-982D-28553FCC52B1}"/>
              </a:ext>
              <a:ext uri="{C183D7F6-B498-43B3-948B-1728B52AA6E4}">
                <adec:decorative xmlns:adec="http://schemas.microsoft.com/office/drawing/2017/decorative" val="1"/>
              </a:ext>
            </a:extLst>
          </p:cNvPr>
          <p:cNvGrpSpPr>
            <a:grpSpLocks noChangeAspect="1"/>
          </p:cNvGrpSpPr>
          <p:nvPr/>
        </p:nvGrpSpPr>
        <p:grpSpPr>
          <a:xfrm rot="20739652">
            <a:off x="3102259" y="1196814"/>
            <a:ext cx="2165100" cy="1775382"/>
            <a:chOff x="5439830" y="681154"/>
            <a:chExt cx="1789339" cy="1467258"/>
          </a:xfrm>
        </p:grpSpPr>
        <p:sp>
          <p:nvSpPr>
            <p:cNvPr id="175" name="Freeform: Shape 174">
              <a:extLst>
                <a:ext uri="{FF2B5EF4-FFF2-40B4-BE49-F238E27FC236}">
                  <a16:creationId xmlns:a16="http://schemas.microsoft.com/office/drawing/2014/main" id="{A379338F-500B-44DF-B20C-0353354BA4FB}"/>
                </a:ext>
              </a:extLst>
            </p:cNvPr>
            <p:cNvSpPr/>
            <p:nvPr/>
          </p:nvSpPr>
          <p:spPr>
            <a:xfrm>
              <a:off x="5497425" y="740537"/>
              <a:ext cx="1681978" cy="1359897"/>
            </a:xfrm>
            <a:custGeom>
              <a:avLst/>
              <a:gdLst>
                <a:gd name="connsiteX0" fmla="*/ 1299305 w 1390065"/>
                <a:gd name="connsiteY0" fmla="*/ 562865 h 1123882"/>
                <a:gd name="connsiteX1" fmla="*/ 1370287 w 1390065"/>
                <a:gd name="connsiteY1" fmla="*/ 428295 h 1123882"/>
                <a:gd name="connsiteX2" fmla="*/ 1373244 w 1390065"/>
                <a:gd name="connsiteY2" fmla="*/ 414986 h 1123882"/>
                <a:gd name="connsiteX3" fmla="*/ 1370287 w 1390065"/>
                <a:gd name="connsiteY3" fmla="*/ 403156 h 1123882"/>
                <a:gd name="connsiteX4" fmla="*/ 1364371 w 1390065"/>
                <a:gd name="connsiteY4" fmla="*/ 394283 h 1123882"/>
                <a:gd name="connsiteX5" fmla="*/ 1355499 w 1390065"/>
                <a:gd name="connsiteY5" fmla="*/ 388368 h 1123882"/>
                <a:gd name="connsiteX6" fmla="*/ 1343668 w 1390065"/>
                <a:gd name="connsiteY6" fmla="*/ 385410 h 1123882"/>
                <a:gd name="connsiteX7" fmla="*/ 1154383 w 1390065"/>
                <a:gd name="connsiteY7" fmla="*/ 385410 h 1123882"/>
                <a:gd name="connsiteX8" fmla="*/ 849751 w 1390065"/>
                <a:gd name="connsiteY8" fmla="*/ 80779 h 1123882"/>
                <a:gd name="connsiteX9" fmla="*/ 815739 w 1390065"/>
                <a:gd name="connsiteY9" fmla="*/ 52682 h 1123882"/>
                <a:gd name="connsiteX10" fmla="*/ 777291 w 1390065"/>
                <a:gd name="connsiteY10" fmla="*/ 33458 h 1123882"/>
                <a:gd name="connsiteX11" fmla="*/ 735884 w 1390065"/>
                <a:gd name="connsiteY11" fmla="*/ 21627 h 1123882"/>
                <a:gd name="connsiteX12" fmla="*/ 694478 w 1390065"/>
                <a:gd name="connsiteY12" fmla="*/ 17191 h 1123882"/>
                <a:gd name="connsiteX13" fmla="*/ 611666 w 1390065"/>
                <a:gd name="connsiteY13" fmla="*/ 33458 h 1123882"/>
                <a:gd name="connsiteX14" fmla="*/ 539205 w 1390065"/>
                <a:gd name="connsiteY14" fmla="*/ 82258 h 1123882"/>
                <a:gd name="connsiteX15" fmla="*/ 236052 w 1390065"/>
                <a:gd name="connsiteY15" fmla="*/ 385410 h 1123882"/>
                <a:gd name="connsiteX16" fmla="*/ 46767 w 1390065"/>
                <a:gd name="connsiteY16" fmla="*/ 385410 h 1123882"/>
                <a:gd name="connsiteX17" fmla="*/ 34936 w 1390065"/>
                <a:gd name="connsiteY17" fmla="*/ 388368 h 1123882"/>
                <a:gd name="connsiteX18" fmla="*/ 24585 w 1390065"/>
                <a:gd name="connsiteY18" fmla="*/ 394283 h 1123882"/>
                <a:gd name="connsiteX19" fmla="*/ 17191 w 1390065"/>
                <a:gd name="connsiteY19" fmla="*/ 404635 h 1123882"/>
                <a:gd name="connsiteX20" fmla="*/ 17191 w 1390065"/>
                <a:gd name="connsiteY20" fmla="*/ 414986 h 1123882"/>
                <a:gd name="connsiteX21" fmla="*/ 20149 w 1390065"/>
                <a:gd name="connsiteY21" fmla="*/ 428295 h 1123882"/>
                <a:gd name="connsiteX22" fmla="*/ 91131 w 1390065"/>
                <a:gd name="connsiteY22" fmla="*/ 562865 h 1123882"/>
                <a:gd name="connsiteX23" fmla="*/ 20149 w 1390065"/>
                <a:gd name="connsiteY23" fmla="*/ 697436 h 1123882"/>
                <a:gd name="connsiteX24" fmla="*/ 17191 w 1390065"/>
                <a:gd name="connsiteY24" fmla="*/ 712224 h 1123882"/>
                <a:gd name="connsiteX25" fmla="*/ 20149 w 1390065"/>
                <a:gd name="connsiteY25" fmla="*/ 724054 h 1123882"/>
                <a:gd name="connsiteX26" fmla="*/ 27543 w 1390065"/>
                <a:gd name="connsiteY26" fmla="*/ 732927 h 1123882"/>
                <a:gd name="connsiteX27" fmla="*/ 36415 w 1390065"/>
                <a:gd name="connsiteY27" fmla="*/ 738842 h 1123882"/>
                <a:gd name="connsiteX28" fmla="*/ 48246 w 1390065"/>
                <a:gd name="connsiteY28" fmla="*/ 740321 h 1123882"/>
                <a:gd name="connsiteX29" fmla="*/ 237531 w 1390065"/>
                <a:gd name="connsiteY29" fmla="*/ 740321 h 1123882"/>
                <a:gd name="connsiteX30" fmla="*/ 542163 w 1390065"/>
                <a:gd name="connsiteY30" fmla="*/ 1044952 h 1123882"/>
                <a:gd name="connsiteX31" fmla="*/ 614623 w 1390065"/>
                <a:gd name="connsiteY31" fmla="*/ 1093752 h 1123882"/>
                <a:gd name="connsiteX32" fmla="*/ 697436 w 1390065"/>
                <a:gd name="connsiteY32" fmla="*/ 1110019 h 1123882"/>
                <a:gd name="connsiteX33" fmla="*/ 738842 w 1390065"/>
                <a:gd name="connsiteY33" fmla="*/ 1105582 h 1123882"/>
                <a:gd name="connsiteX34" fmla="*/ 778769 w 1390065"/>
                <a:gd name="connsiteY34" fmla="*/ 1093752 h 1123882"/>
                <a:gd name="connsiteX35" fmla="*/ 817218 w 1390065"/>
                <a:gd name="connsiteY35" fmla="*/ 1073049 h 1123882"/>
                <a:gd name="connsiteX36" fmla="*/ 851230 w 1390065"/>
                <a:gd name="connsiteY36" fmla="*/ 1044952 h 1123882"/>
                <a:gd name="connsiteX37" fmla="*/ 1155862 w 1390065"/>
                <a:gd name="connsiteY37" fmla="*/ 740321 h 1123882"/>
                <a:gd name="connsiteX38" fmla="*/ 1345147 w 1390065"/>
                <a:gd name="connsiteY38" fmla="*/ 740321 h 1123882"/>
                <a:gd name="connsiteX39" fmla="*/ 1356977 w 1390065"/>
                <a:gd name="connsiteY39" fmla="*/ 737363 h 1123882"/>
                <a:gd name="connsiteX40" fmla="*/ 1365850 w 1390065"/>
                <a:gd name="connsiteY40" fmla="*/ 731448 h 1123882"/>
                <a:gd name="connsiteX41" fmla="*/ 1371765 w 1390065"/>
                <a:gd name="connsiteY41" fmla="*/ 722575 h 1123882"/>
                <a:gd name="connsiteX42" fmla="*/ 1374723 w 1390065"/>
                <a:gd name="connsiteY42" fmla="*/ 710745 h 1123882"/>
                <a:gd name="connsiteX43" fmla="*/ 1371765 w 1390065"/>
                <a:gd name="connsiteY43" fmla="*/ 697436 h 1123882"/>
                <a:gd name="connsiteX44" fmla="*/ 1299305 w 1390065"/>
                <a:gd name="connsiteY44" fmla="*/ 562865 h 112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90065" h="1123882">
                  <a:moveTo>
                    <a:pt x="1299305" y="562865"/>
                  </a:moveTo>
                  <a:lnTo>
                    <a:pt x="1370287" y="428295"/>
                  </a:lnTo>
                  <a:cubicBezTo>
                    <a:pt x="1373244" y="423859"/>
                    <a:pt x="1373244" y="419423"/>
                    <a:pt x="1373244" y="414986"/>
                  </a:cubicBezTo>
                  <a:cubicBezTo>
                    <a:pt x="1373244" y="410550"/>
                    <a:pt x="1371765" y="406113"/>
                    <a:pt x="1370287" y="403156"/>
                  </a:cubicBezTo>
                  <a:cubicBezTo>
                    <a:pt x="1368808" y="400198"/>
                    <a:pt x="1365850" y="395762"/>
                    <a:pt x="1364371" y="394283"/>
                  </a:cubicBezTo>
                  <a:cubicBezTo>
                    <a:pt x="1361414" y="391326"/>
                    <a:pt x="1358456" y="389847"/>
                    <a:pt x="1355499" y="388368"/>
                  </a:cubicBezTo>
                  <a:cubicBezTo>
                    <a:pt x="1352541" y="386889"/>
                    <a:pt x="1348105" y="385410"/>
                    <a:pt x="1343668" y="385410"/>
                  </a:cubicBezTo>
                  <a:lnTo>
                    <a:pt x="1154383" y="385410"/>
                  </a:lnTo>
                  <a:lnTo>
                    <a:pt x="849751" y="80779"/>
                  </a:lnTo>
                  <a:cubicBezTo>
                    <a:pt x="839400" y="70428"/>
                    <a:pt x="827570" y="60076"/>
                    <a:pt x="815739" y="52682"/>
                  </a:cubicBezTo>
                  <a:cubicBezTo>
                    <a:pt x="803909" y="45288"/>
                    <a:pt x="790600" y="37894"/>
                    <a:pt x="777291" y="33458"/>
                  </a:cubicBezTo>
                  <a:cubicBezTo>
                    <a:pt x="763981" y="27543"/>
                    <a:pt x="750672" y="24585"/>
                    <a:pt x="735884" y="21627"/>
                  </a:cubicBezTo>
                  <a:cubicBezTo>
                    <a:pt x="722575" y="18670"/>
                    <a:pt x="707787" y="17191"/>
                    <a:pt x="694478" y="17191"/>
                  </a:cubicBezTo>
                  <a:cubicBezTo>
                    <a:pt x="666381" y="17191"/>
                    <a:pt x="638284" y="23106"/>
                    <a:pt x="611666" y="33458"/>
                  </a:cubicBezTo>
                  <a:cubicBezTo>
                    <a:pt x="585048" y="43809"/>
                    <a:pt x="561387" y="60076"/>
                    <a:pt x="539205" y="82258"/>
                  </a:cubicBezTo>
                  <a:lnTo>
                    <a:pt x="236052" y="385410"/>
                  </a:lnTo>
                  <a:lnTo>
                    <a:pt x="46767" y="385410"/>
                  </a:lnTo>
                  <a:cubicBezTo>
                    <a:pt x="42330" y="385410"/>
                    <a:pt x="39373" y="386889"/>
                    <a:pt x="34936" y="388368"/>
                  </a:cubicBezTo>
                  <a:cubicBezTo>
                    <a:pt x="31979" y="389847"/>
                    <a:pt x="27543" y="391326"/>
                    <a:pt x="24585" y="394283"/>
                  </a:cubicBezTo>
                  <a:cubicBezTo>
                    <a:pt x="21627" y="397241"/>
                    <a:pt x="20149" y="400198"/>
                    <a:pt x="17191" y="404635"/>
                  </a:cubicBezTo>
                  <a:cubicBezTo>
                    <a:pt x="18670" y="407592"/>
                    <a:pt x="17191" y="410550"/>
                    <a:pt x="17191" y="414986"/>
                  </a:cubicBezTo>
                  <a:cubicBezTo>
                    <a:pt x="17191" y="419423"/>
                    <a:pt x="18670" y="425338"/>
                    <a:pt x="20149" y="428295"/>
                  </a:cubicBezTo>
                  <a:lnTo>
                    <a:pt x="91131" y="562865"/>
                  </a:lnTo>
                  <a:lnTo>
                    <a:pt x="20149" y="697436"/>
                  </a:lnTo>
                  <a:cubicBezTo>
                    <a:pt x="17191" y="701872"/>
                    <a:pt x="17191" y="706308"/>
                    <a:pt x="17191" y="712224"/>
                  </a:cubicBezTo>
                  <a:cubicBezTo>
                    <a:pt x="17191" y="716660"/>
                    <a:pt x="18670" y="721096"/>
                    <a:pt x="20149" y="724054"/>
                  </a:cubicBezTo>
                  <a:cubicBezTo>
                    <a:pt x="21627" y="727011"/>
                    <a:pt x="24585" y="731448"/>
                    <a:pt x="27543" y="732927"/>
                  </a:cubicBezTo>
                  <a:cubicBezTo>
                    <a:pt x="29021" y="735884"/>
                    <a:pt x="31979" y="737363"/>
                    <a:pt x="36415" y="738842"/>
                  </a:cubicBezTo>
                  <a:cubicBezTo>
                    <a:pt x="39373" y="740321"/>
                    <a:pt x="43809" y="740321"/>
                    <a:pt x="48246" y="740321"/>
                  </a:cubicBezTo>
                  <a:lnTo>
                    <a:pt x="237531" y="740321"/>
                  </a:lnTo>
                  <a:lnTo>
                    <a:pt x="542163" y="1044952"/>
                  </a:lnTo>
                  <a:cubicBezTo>
                    <a:pt x="564344" y="1067134"/>
                    <a:pt x="588005" y="1081922"/>
                    <a:pt x="614623" y="1093752"/>
                  </a:cubicBezTo>
                  <a:cubicBezTo>
                    <a:pt x="641242" y="1104104"/>
                    <a:pt x="669339" y="1110019"/>
                    <a:pt x="697436" y="1110019"/>
                  </a:cubicBezTo>
                  <a:cubicBezTo>
                    <a:pt x="710745" y="1110019"/>
                    <a:pt x="725533" y="1108540"/>
                    <a:pt x="738842" y="1105582"/>
                  </a:cubicBezTo>
                  <a:cubicBezTo>
                    <a:pt x="752151" y="1102625"/>
                    <a:pt x="766939" y="1099667"/>
                    <a:pt x="778769" y="1093752"/>
                  </a:cubicBezTo>
                  <a:cubicBezTo>
                    <a:pt x="792079" y="1087837"/>
                    <a:pt x="805388" y="1081922"/>
                    <a:pt x="817218" y="1073049"/>
                  </a:cubicBezTo>
                  <a:cubicBezTo>
                    <a:pt x="829048" y="1065655"/>
                    <a:pt x="840879" y="1055304"/>
                    <a:pt x="851230" y="1044952"/>
                  </a:cubicBezTo>
                  <a:lnTo>
                    <a:pt x="1155862" y="740321"/>
                  </a:lnTo>
                  <a:lnTo>
                    <a:pt x="1345147" y="740321"/>
                  </a:lnTo>
                  <a:cubicBezTo>
                    <a:pt x="1349584" y="740321"/>
                    <a:pt x="1352541" y="738842"/>
                    <a:pt x="1356977" y="737363"/>
                  </a:cubicBezTo>
                  <a:cubicBezTo>
                    <a:pt x="1359935" y="735884"/>
                    <a:pt x="1364371" y="734405"/>
                    <a:pt x="1365850" y="731448"/>
                  </a:cubicBezTo>
                  <a:cubicBezTo>
                    <a:pt x="1368808" y="728490"/>
                    <a:pt x="1370287" y="725533"/>
                    <a:pt x="1371765" y="722575"/>
                  </a:cubicBezTo>
                  <a:cubicBezTo>
                    <a:pt x="1373244" y="719618"/>
                    <a:pt x="1374723" y="715181"/>
                    <a:pt x="1374723" y="710745"/>
                  </a:cubicBezTo>
                  <a:cubicBezTo>
                    <a:pt x="1374723" y="706308"/>
                    <a:pt x="1373244" y="701872"/>
                    <a:pt x="1371765" y="697436"/>
                  </a:cubicBezTo>
                  <a:lnTo>
                    <a:pt x="1299305" y="562865"/>
                  </a:lnTo>
                  <a:close/>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Freeform: Shape 175">
              <a:extLst>
                <a:ext uri="{FF2B5EF4-FFF2-40B4-BE49-F238E27FC236}">
                  <a16:creationId xmlns:a16="http://schemas.microsoft.com/office/drawing/2014/main" id="{8ADC292B-F6BE-4257-8041-8F20E1CB7A2F}"/>
                </a:ext>
              </a:extLst>
            </p:cNvPr>
            <p:cNvSpPr/>
            <p:nvPr/>
          </p:nvSpPr>
          <p:spPr>
            <a:xfrm>
              <a:off x="6920173" y="1238877"/>
              <a:ext cx="143147" cy="143147"/>
            </a:xfrm>
            <a:custGeom>
              <a:avLst/>
              <a:gdLst>
                <a:gd name="connsiteX0" fmla="*/ 82073 w 118303"/>
                <a:gd name="connsiteY0" fmla="*/ 11091 h 118303"/>
                <a:gd name="connsiteX1" fmla="*/ 82073 w 118303"/>
                <a:gd name="connsiteY1" fmla="*/ 11091 h 118303"/>
                <a:gd name="connsiteX2" fmla="*/ 80594 w 118303"/>
                <a:gd name="connsiteY2" fmla="*/ 27357 h 118303"/>
                <a:gd name="connsiteX3" fmla="*/ 68764 w 118303"/>
                <a:gd name="connsiteY3" fmla="*/ 36231 h 118303"/>
                <a:gd name="connsiteX4" fmla="*/ 68764 w 118303"/>
                <a:gd name="connsiteY4" fmla="*/ 37709 h 118303"/>
                <a:gd name="connsiteX5" fmla="*/ 68764 w 118303"/>
                <a:gd name="connsiteY5" fmla="*/ 37709 h 118303"/>
                <a:gd name="connsiteX6" fmla="*/ 82073 w 118303"/>
                <a:gd name="connsiteY6" fmla="*/ 42145 h 118303"/>
                <a:gd name="connsiteX7" fmla="*/ 86509 w 118303"/>
                <a:gd name="connsiteY7" fmla="*/ 55455 h 118303"/>
                <a:gd name="connsiteX8" fmla="*/ 87988 w 118303"/>
                <a:gd name="connsiteY8" fmla="*/ 56933 h 118303"/>
                <a:gd name="connsiteX9" fmla="*/ 87988 w 118303"/>
                <a:gd name="connsiteY9" fmla="*/ 56933 h 118303"/>
                <a:gd name="connsiteX10" fmla="*/ 96861 w 118303"/>
                <a:gd name="connsiteY10" fmla="*/ 45103 h 118303"/>
                <a:gd name="connsiteX11" fmla="*/ 111649 w 118303"/>
                <a:gd name="connsiteY11" fmla="*/ 45103 h 118303"/>
                <a:gd name="connsiteX12" fmla="*/ 113128 w 118303"/>
                <a:gd name="connsiteY12" fmla="*/ 43625 h 118303"/>
                <a:gd name="connsiteX13" fmla="*/ 113128 w 118303"/>
                <a:gd name="connsiteY13" fmla="*/ 42145 h 118303"/>
                <a:gd name="connsiteX14" fmla="*/ 105734 w 118303"/>
                <a:gd name="connsiteY14" fmla="*/ 30315 h 118303"/>
                <a:gd name="connsiteX15" fmla="*/ 110170 w 118303"/>
                <a:gd name="connsiteY15" fmla="*/ 15527 h 118303"/>
                <a:gd name="connsiteX16" fmla="*/ 108691 w 118303"/>
                <a:gd name="connsiteY16" fmla="*/ 14049 h 118303"/>
                <a:gd name="connsiteX17" fmla="*/ 108691 w 118303"/>
                <a:gd name="connsiteY17" fmla="*/ 14049 h 118303"/>
                <a:gd name="connsiteX18" fmla="*/ 93903 w 118303"/>
                <a:gd name="connsiteY18" fmla="*/ 18485 h 118303"/>
                <a:gd name="connsiteX19" fmla="*/ 82073 w 118303"/>
                <a:gd name="connsiteY19" fmla="*/ 11091 h 118303"/>
                <a:gd name="connsiteX20" fmla="*/ 82073 w 118303"/>
                <a:gd name="connsiteY20" fmla="*/ 11091 h 118303"/>
                <a:gd name="connsiteX21" fmla="*/ 55455 w 118303"/>
                <a:gd name="connsiteY21" fmla="*/ 49539 h 118303"/>
                <a:gd name="connsiteX22" fmla="*/ 55455 w 118303"/>
                <a:gd name="connsiteY22" fmla="*/ 49539 h 118303"/>
                <a:gd name="connsiteX23" fmla="*/ 11091 w 118303"/>
                <a:gd name="connsiteY23" fmla="*/ 93903 h 118303"/>
                <a:gd name="connsiteX24" fmla="*/ 11091 w 118303"/>
                <a:gd name="connsiteY24" fmla="*/ 95382 h 118303"/>
                <a:gd name="connsiteX25" fmla="*/ 12570 w 118303"/>
                <a:gd name="connsiteY25" fmla="*/ 95382 h 118303"/>
                <a:gd name="connsiteX26" fmla="*/ 12570 w 118303"/>
                <a:gd name="connsiteY26" fmla="*/ 95382 h 118303"/>
                <a:gd name="connsiteX27" fmla="*/ 56934 w 118303"/>
                <a:gd name="connsiteY27" fmla="*/ 51019 h 118303"/>
                <a:gd name="connsiteX28" fmla="*/ 55455 w 118303"/>
                <a:gd name="connsiteY28" fmla="*/ 49539 h 118303"/>
                <a:gd name="connsiteX29" fmla="*/ 55455 w 118303"/>
                <a:gd name="connsiteY29" fmla="*/ 49539 h 118303"/>
                <a:gd name="connsiteX30" fmla="*/ 73200 w 118303"/>
                <a:gd name="connsiteY30" fmla="*/ 51019 h 118303"/>
                <a:gd name="connsiteX31" fmla="*/ 73200 w 118303"/>
                <a:gd name="connsiteY31" fmla="*/ 51019 h 118303"/>
                <a:gd name="connsiteX32" fmla="*/ 33273 w 118303"/>
                <a:gd name="connsiteY32" fmla="*/ 89467 h 118303"/>
                <a:gd name="connsiteX33" fmla="*/ 33273 w 118303"/>
                <a:gd name="connsiteY33" fmla="*/ 90946 h 118303"/>
                <a:gd name="connsiteX34" fmla="*/ 34752 w 118303"/>
                <a:gd name="connsiteY34" fmla="*/ 90946 h 118303"/>
                <a:gd name="connsiteX35" fmla="*/ 73200 w 118303"/>
                <a:gd name="connsiteY35" fmla="*/ 52497 h 118303"/>
                <a:gd name="connsiteX36" fmla="*/ 73200 w 118303"/>
                <a:gd name="connsiteY36" fmla="*/ 51019 h 118303"/>
                <a:gd name="connsiteX37" fmla="*/ 73200 w 118303"/>
                <a:gd name="connsiteY37" fmla="*/ 51019 h 118303"/>
                <a:gd name="connsiteX38" fmla="*/ 74679 w 118303"/>
                <a:gd name="connsiteY38" fmla="*/ 68764 h 118303"/>
                <a:gd name="connsiteX39" fmla="*/ 74679 w 118303"/>
                <a:gd name="connsiteY39" fmla="*/ 68764 h 118303"/>
                <a:gd name="connsiteX40" fmla="*/ 30315 w 118303"/>
                <a:gd name="connsiteY40" fmla="*/ 113128 h 118303"/>
                <a:gd name="connsiteX41" fmla="*/ 30315 w 118303"/>
                <a:gd name="connsiteY41" fmla="*/ 114606 h 118303"/>
                <a:gd name="connsiteX42" fmla="*/ 31794 w 118303"/>
                <a:gd name="connsiteY42" fmla="*/ 114606 h 118303"/>
                <a:gd name="connsiteX43" fmla="*/ 31794 w 118303"/>
                <a:gd name="connsiteY43" fmla="*/ 114606 h 118303"/>
                <a:gd name="connsiteX44" fmla="*/ 76158 w 118303"/>
                <a:gd name="connsiteY44" fmla="*/ 70243 h 118303"/>
                <a:gd name="connsiteX45" fmla="*/ 74679 w 118303"/>
                <a:gd name="connsiteY45" fmla="*/ 68764 h 118303"/>
                <a:gd name="connsiteX46" fmla="*/ 74679 w 118303"/>
                <a:gd name="connsiteY46" fmla="*/ 68764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303" h="118303">
                  <a:moveTo>
                    <a:pt x="82073" y="11091"/>
                  </a:moveTo>
                  <a:cubicBezTo>
                    <a:pt x="80594" y="11091"/>
                    <a:pt x="80594" y="12569"/>
                    <a:pt x="82073" y="11091"/>
                  </a:cubicBezTo>
                  <a:lnTo>
                    <a:pt x="80594" y="27357"/>
                  </a:lnTo>
                  <a:lnTo>
                    <a:pt x="68764" y="36231"/>
                  </a:lnTo>
                  <a:cubicBezTo>
                    <a:pt x="68764" y="36231"/>
                    <a:pt x="68764" y="37709"/>
                    <a:pt x="68764" y="37709"/>
                  </a:cubicBezTo>
                  <a:cubicBezTo>
                    <a:pt x="68764" y="37709"/>
                    <a:pt x="68764" y="37709"/>
                    <a:pt x="68764" y="37709"/>
                  </a:cubicBezTo>
                  <a:lnTo>
                    <a:pt x="82073" y="42145"/>
                  </a:lnTo>
                  <a:lnTo>
                    <a:pt x="86509" y="55455"/>
                  </a:lnTo>
                  <a:cubicBezTo>
                    <a:pt x="86509" y="55455"/>
                    <a:pt x="87988" y="56933"/>
                    <a:pt x="87988" y="56933"/>
                  </a:cubicBezTo>
                  <a:cubicBezTo>
                    <a:pt x="87988" y="56933"/>
                    <a:pt x="87988" y="56933"/>
                    <a:pt x="87988" y="56933"/>
                  </a:cubicBezTo>
                  <a:lnTo>
                    <a:pt x="96861" y="45103"/>
                  </a:lnTo>
                  <a:lnTo>
                    <a:pt x="111649" y="45103"/>
                  </a:lnTo>
                  <a:cubicBezTo>
                    <a:pt x="113128" y="45103"/>
                    <a:pt x="113128" y="45103"/>
                    <a:pt x="113128" y="43625"/>
                  </a:cubicBezTo>
                  <a:cubicBezTo>
                    <a:pt x="113128" y="43625"/>
                    <a:pt x="113128" y="43625"/>
                    <a:pt x="113128" y="42145"/>
                  </a:cubicBezTo>
                  <a:lnTo>
                    <a:pt x="105734" y="30315"/>
                  </a:lnTo>
                  <a:lnTo>
                    <a:pt x="110170" y="15527"/>
                  </a:lnTo>
                  <a:cubicBezTo>
                    <a:pt x="110170" y="15527"/>
                    <a:pt x="110170" y="14049"/>
                    <a:pt x="108691" y="14049"/>
                  </a:cubicBezTo>
                  <a:cubicBezTo>
                    <a:pt x="108691" y="14049"/>
                    <a:pt x="108691" y="14049"/>
                    <a:pt x="108691" y="14049"/>
                  </a:cubicBezTo>
                  <a:lnTo>
                    <a:pt x="93903" y="18485"/>
                  </a:lnTo>
                  <a:lnTo>
                    <a:pt x="82073" y="11091"/>
                  </a:lnTo>
                  <a:cubicBezTo>
                    <a:pt x="82073" y="11091"/>
                    <a:pt x="82073" y="11091"/>
                    <a:pt x="82073" y="11091"/>
                  </a:cubicBezTo>
                  <a:close/>
                  <a:moveTo>
                    <a:pt x="55455" y="49539"/>
                  </a:moveTo>
                  <a:cubicBezTo>
                    <a:pt x="55455" y="49539"/>
                    <a:pt x="55455" y="51019"/>
                    <a:pt x="55455" y="49539"/>
                  </a:cubicBezTo>
                  <a:lnTo>
                    <a:pt x="11091" y="93903"/>
                  </a:lnTo>
                  <a:cubicBezTo>
                    <a:pt x="11091" y="93903"/>
                    <a:pt x="11091" y="95382"/>
                    <a:pt x="11091" y="95382"/>
                  </a:cubicBezTo>
                  <a:cubicBezTo>
                    <a:pt x="11091" y="95382"/>
                    <a:pt x="12570" y="95382"/>
                    <a:pt x="12570" y="95382"/>
                  </a:cubicBezTo>
                  <a:cubicBezTo>
                    <a:pt x="12570" y="95382"/>
                    <a:pt x="12570" y="95382"/>
                    <a:pt x="12570" y="95382"/>
                  </a:cubicBezTo>
                  <a:lnTo>
                    <a:pt x="56934" y="51019"/>
                  </a:lnTo>
                  <a:cubicBezTo>
                    <a:pt x="56934" y="52497"/>
                    <a:pt x="56934" y="51019"/>
                    <a:pt x="55455" y="49539"/>
                  </a:cubicBezTo>
                  <a:cubicBezTo>
                    <a:pt x="56934" y="49539"/>
                    <a:pt x="55455" y="49539"/>
                    <a:pt x="55455" y="49539"/>
                  </a:cubicBezTo>
                  <a:close/>
                  <a:moveTo>
                    <a:pt x="73200" y="51019"/>
                  </a:moveTo>
                  <a:cubicBezTo>
                    <a:pt x="73200" y="51019"/>
                    <a:pt x="73200" y="51019"/>
                    <a:pt x="73200" y="51019"/>
                  </a:cubicBezTo>
                  <a:lnTo>
                    <a:pt x="33273" y="89467"/>
                  </a:lnTo>
                  <a:cubicBezTo>
                    <a:pt x="33273" y="89467"/>
                    <a:pt x="33273" y="90946"/>
                    <a:pt x="33273" y="90946"/>
                  </a:cubicBezTo>
                  <a:cubicBezTo>
                    <a:pt x="33273" y="90946"/>
                    <a:pt x="34752" y="90946"/>
                    <a:pt x="34752" y="90946"/>
                  </a:cubicBezTo>
                  <a:lnTo>
                    <a:pt x="73200" y="52497"/>
                  </a:lnTo>
                  <a:cubicBezTo>
                    <a:pt x="74679" y="53976"/>
                    <a:pt x="74679" y="52497"/>
                    <a:pt x="73200" y="51019"/>
                  </a:cubicBezTo>
                  <a:cubicBezTo>
                    <a:pt x="74679" y="51019"/>
                    <a:pt x="74679" y="51019"/>
                    <a:pt x="73200" y="51019"/>
                  </a:cubicBezTo>
                  <a:close/>
                  <a:moveTo>
                    <a:pt x="74679" y="68764"/>
                  </a:moveTo>
                  <a:cubicBezTo>
                    <a:pt x="74679" y="68764"/>
                    <a:pt x="74679" y="70243"/>
                    <a:pt x="74679" y="68764"/>
                  </a:cubicBezTo>
                  <a:lnTo>
                    <a:pt x="30315" y="113128"/>
                  </a:lnTo>
                  <a:cubicBezTo>
                    <a:pt x="30315" y="113128"/>
                    <a:pt x="30315" y="114606"/>
                    <a:pt x="30315" y="114606"/>
                  </a:cubicBezTo>
                  <a:cubicBezTo>
                    <a:pt x="30315" y="114606"/>
                    <a:pt x="31794" y="114606"/>
                    <a:pt x="31794" y="114606"/>
                  </a:cubicBezTo>
                  <a:cubicBezTo>
                    <a:pt x="31794" y="114606"/>
                    <a:pt x="31794" y="114606"/>
                    <a:pt x="31794" y="114606"/>
                  </a:cubicBezTo>
                  <a:lnTo>
                    <a:pt x="76158" y="70243"/>
                  </a:lnTo>
                  <a:cubicBezTo>
                    <a:pt x="76158" y="71721"/>
                    <a:pt x="76158" y="70243"/>
                    <a:pt x="74679" y="68764"/>
                  </a:cubicBezTo>
                  <a:cubicBezTo>
                    <a:pt x="76158" y="70243"/>
                    <a:pt x="74679" y="68764"/>
                    <a:pt x="74679" y="6876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reeform: Shape 176">
              <a:extLst>
                <a:ext uri="{FF2B5EF4-FFF2-40B4-BE49-F238E27FC236}">
                  <a16:creationId xmlns:a16="http://schemas.microsoft.com/office/drawing/2014/main" id="{1F84935B-975A-4528-9120-90C484C631BA}"/>
                </a:ext>
              </a:extLst>
            </p:cNvPr>
            <p:cNvSpPr/>
            <p:nvPr/>
          </p:nvSpPr>
          <p:spPr>
            <a:xfrm>
              <a:off x="5934023" y="1110930"/>
              <a:ext cx="107361" cy="107361"/>
            </a:xfrm>
            <a:custGeom>
              <a:avLst/>
              <a:gdLst>
                <a:gd name="connsiteX0" fmla="*/ 45288 w 88727"/>
                <a:gd name="connsiteY0" fmla="*/ 64512 h 88727"/>
                <a:gd name="connsiteX1" fmla="*/ 27543 w 88727"/>
                <a:gd name="connsiteY1" fmla="*/ 46767 h 88727"/>
                <a:gd name="connsiteX2" fmla="*/ 45288 w 88727"/>
                <a:gd name="connsiteY2" fmla="*/ 29021 h 88727"/>
                <a:gd name="connsiteX3" fmla="*/ 63034 w 88727"/>
                <a:gd name="connsiteY3" fmla="*/ 46767 h 88727"/>
                <a:gd name="connsiteX4" fmla="*/ 45288 w 88727"/>
                <a:gd name="connsiteY4" fmla="*/ 64512 h 88727"/>
                <a:gd name="connsiteX5" fmla="*/ 45288 w 88727"/>
                <a:gd name="connsiteY5" fmla="*/ 17191 h 88727"/>
                <a:gd name="connsiteX6" fmla="*/ 17191 w 88727"/>
                <a:gd name="connsiteY6" fmla="*/ 45288 h 88727"/>
                <a:gd name="connsiteX7" fmla="*/ 45288 w 88727"/>
                <a:gd name="connsiteY7" fmla="*/ 73385 h 88727"/>
                <a:gd name="connsiteX8" fmla="*/ 73385 w 88727"/>
                <a:gd name="connsiteY8" fmla="*/ 45288 h 88727"/>
                <a:gd name="connsiteX9" fmla="*/ 45288 w 88727"/>
                <a:gd name="connsiteY9" fmla="*/ 1719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27" h="88727">
                  <a:moveTo>
                    <a:pt x="45288" y="64512"/>
                  </a:moveTo>
                  <a:cubicBezTo>
                    <a:pt x="34936" y="64512"/>
                    <a:pt x="27543" y="57118"/>
                    <a:pt x="27543" y="46767"/>
                  </a:cubicBezTo>
                  <a:cubicBezTo>
                    <a:pt x="27543" y="36415"/>
                    <a:pt x="34936" y="29021"/>
                    <a:pt x="45288" y="29021"/>
                  </a:cubicBezTo>
                  <a:cubicBezTo>
                    <a:pt x="55640" y="29021"/>
                    <a:pt x="63034" y="36415"/>
                    <a:pt x="63034" y="46767"/>
                  </a:cubicBezTo>
                  <a:cubicBezTo>
                    <a:pt x="63034" y="55640"/>
                    <a:pt x="55640" y="64512"/>
                    <a:pt x="45288" y="64512"/>
                  </a:cubicBezTo>
                  <a:moveTo>
                    <a:pt x="45288" y="17191"/>
                  </a:moveTo>
                  <a:cubicBezTo>
                    <a:pt x="29021" y="17191"/>
                    <a:pt x="17191" y="30500"/>
                    <a:pt x="17191" y="45288"/>
                  </a:cubicBezTo>
                  <a:cubicBezTo>
                    <a:pt x="17191" y="61555"/>
                    <a:pt x="30500" y="73385"/>
                    <a:pt x="45288" y="73385"/>
                  </a:cubicBezTo>
                  <a:cubicBezTo>
                    <a:pt x="60076" y="73385"/>
                    <a:pt x="73385" y="60076"/>
                    <a:pt x="73385" y="45288"/>
                  </a:cubicBezTo>
                  <a:cubicBezTo>
                    <a:pt x="73385" y="30500"/>
                    <a:pt x="60076" y="17191"/>
                    <a:pt x="45288" y="17191"/>
                  </a:cubicBezTo>
                </a:path>
              </a:pathLst>
            </a:custGeom>
            <a:solidFill>
              <a:schemeClr val="accent4"/>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reeform: Shape 177">
              <a:extLst>
                <a:ext uri="{FF2B5EF4-FFF2-40B4-BE49-F238E27FC236}">
                  <a16:creationId xmlns:a16="http://schemas.microsoft.com/office/drawing/2014/main" id="{A978067F-D179-4497-A0A7-A24A3CC89396}"/>
                </a:ext>
              </a:extLst>
            </p:cNvPr>
            <p:cNvSpPr/>
            <p:nvPr/>
          </p:nvSpPr>
          <p:spPr>
            <a:xfrm>
              <a:off x="6036015" y="855055"/>
              <a:ext cx="590482" cy="912563"/>
            </a:xfrm>
            <a:custGeom>
              <a:avLst/>
              <a:gdLst>
                <a:gd name="connsiteX0" fmla="*/ 324780 w 488001"/>
                <a:gd name="connsiteY0" fmla="*/ 701872 h 754184"/>
                <a:gd name="connsiteX1" fmla="*/ 346962 w 488001"/>
                <a:gd name="connsiteY1" fmla="*/ 650114 h 754184"/>
                <a:gd name="connsiteX2" fmla="*/ 355835 w 488001"/>
                <a:gd name="connsiteY2" fmla="*/ 619060 h 754184"/>
                <a:gd name="connsiteX3" fmla="*/ 366186 w 488001"/>
                <a:gd name="connsiteY3" fmla="*/ 576175 h 754184"/>
                <a:gd name="connsiteX4" fmla="*/ 453435 w 488001"/>
                <a:gd name="connsiteY4" fmla="*/ 716660 h 754184"/>
                <a:gd name="connsiteX5" fmla="*/ 324780 w 488001"/>
                <a:gd name="connsiteY5" fmla="*/ 701872 h 754184"/>
                <a:gd name="connsiteX6" fmla="*/ 42330 w 488001"/>
                <a:gd name="connsiteY6" fmla="*/ 716660 h 754184"/>
                <a:gd name="connsiteX7" fmla="*/ 129579 w 488001"/>
                <a:gd name="connsiteY7" fmla="*/ 576175 h 754184"/>
                <a:gd name="connsiteX8" fmla="*/ 139931 w 488001"/>
                <a:gd name="connsiteY8" fmla="*/ 619060 h 754184"/>
                <a:gd name="connsiteX9" fmla="*/ 148804 w 488001"/>
                <a:gd name="connsiteY9" fmla="*/ 650114 h 754184"/>
                <a:gd name="connsiteX10" fmla="*/ 170985 w 488001"/>
                <a:gd name="connsiteY10" fmla="*/ 701872 h 754184"/>
                <a:gd name="connsiteX11" fmla="*/ 42330 w 488001"/>
                <a:gd name="connsiteY11" fmla="*/ 716660 h 754184"/>
                <a:gd name="connsiteX12" fmla="*/ 369144 w 488001"/>
                <a:gd name="connsiteY12" fmla="*/ 551035 h 754184"/>
                <a:gd name="connsiteX13" fmla="*/ 380974 w 488001"/>
                <a:gd name="connsiteY13" fmla="*/ 392804 h 754184"/>
                <a:gd name="connsiteX14" fmla="*/ 246404 w 488001"/>
                <a:gd name="connsiteY14" fmla="*/ 17191 h 754184"/>
                <a:gd name="connsiteX15" fmla="*/ 196125 w 488001"/>
                <a:gd name="connsiteY15" fmla="*/ 95567 h 754184"/>
                <a:gd name="connsiteX16" fmla="*/ 196125 w 488001"/>
                <a:gd name="connsiteY16" fmla="*/ 97046 h 754184"/>
                <a:gd name="connsiteX17" fmla="*/ 111834 w 488001"/>
                <a:gd name="connsiteY17" fmla="*/ 394283 h 754184"/>
                <a:gd name="connsiteX18" fmla="*/ 123664 w 488001"/>
                <a:gd name="connsiteY18" fmla="*/ 552514 h 754184"/>
                <a:gd name="connsiteX19" fmla="*/ 17191 w 488001"/>
                <a:gd name="connsiteY19" fmla="*/ 743278 h 754184"/>
                <a:gd name="connsiteX20" fmla="*/ 194646 w 488001"/>
                <a:gd name="connsiteY20" fmla="*/ 722575 h 754184"/>
                <a:gd name="connsiteX21" fmla="*/ 200561 w 488001"/>
                <a:gd name="connsiteY21" fmla="*/ 722575 h 754184"/>
                <a:gd name="connsiteX22" fmla="*/ 200561 w 488001"/>
                <a:gd name="connsiteY22" fmla="*/ 722575 h 754184"/>
                <a:gd name="connsiteX23" fmla="*/ 290768 w 488001"/>
                <a:gd name="connsiteY23" fmla="*/ 722575 h 754184"/>
                <a:gd name="connsiteX24" fmla="*/ 290768 w 488001"/>
                <a:gd name="connsiteY24" fmla="*/ 722575 h 754184"/>
                <a:gd name="connsiteX25" fmla="*/ 296683 w 488001"/>
                <a:gd name="connsiteY25" fmla="*/ 722575 h 754184"/>
                <a:gd name="connsiteX26" fmla="*/ 474138 w 488001"/>
                <a:gd name="connsiteY26" fmla="*/ 743278 h 754184"/>
                <a:gd name="connsiteX27" fmla="*/ 369144 w 488001"/>
                <a:gd name="connsiteY27" fmla="*/ 551035 h 7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01" h="754184">
                  <a:moveTo>
                    <a:pt x="324780" y="701872"/>
                  </a:moveTo>
                  <a:cubicBezTo>
                    <a:pt x="332174" y="685605"/>
                    <a:pt x="341047" y="664902"/>
                    <a:pt x="346962" y="650114"/>
                  </a:cubicBezTo>
                  <a:cubicBezTo>
                    <a:pt x="349919" y="642720"/>
                    <a:pt x="352877" y="630890"/>
                    <a:pt x="355835" y="619060"/>
                  </a:cubicBezTo>
                  <a:cubicBezTo>
                    <a:pt x="358792" y="605750"/>
                    <a:pt x="363229" y="590963"/>
                    <a:pt x="366186" y="576175"/>
                  </a:cubicBezTo>
                  <a:cubicBezTo>
                    <a:pt x="395762" y="605750"/>
                    <a:pt x="441605" y="658987"/>
                    <a:pt x="453435" y="716660"/>
                  </a:cubicBezTo>
                  <a:cubicBezTo>
                    <a:pt x="401677" y="706308"/>
                    <a:pt x="354356" y="703351"/>
                    <a:pt x="324780" y="701872"/>
                  </a:cubicBezTo>
                  <a:moveTo>
                    <a:pt x="42330" y="716660"/>
                  </a:moveTo>
                  <a:cubicBezTo>
                    <a:pt x="54161" y="658987"/>
                    <a:pt x="100003" y="605750"/>
                    <a:pt x="129579" y="576175"/>
                  </a:cubicBezTo>
                  <a:cubicBezTo>
                    <a:pt x="132537" y="590963"/>
                    <a:pt x="135494" y="605750"/>
                    <a:pt x="139931" y="619060"/>
                  </a:cubicBezTo>
                  <a:cubicBezTo>
                    <a:pt x="142888" y="630890"/>
                    <a:pt x="145846" y="642720"/>
                    <a:pt x="148804" y="650114"/>
                  </a:cubicBezTo>
                  <a:cubicBezTo>
                    <a:pt x="154719" y="664902"/>
                    <a:pt x="163592" y="685605"/>
                    <a:pt x="170985" y="701872"/>
                  </a:cubicBezTo>
                  <a:cubicBezTo>
                    <a:pt x="138452" y="703351"/>
                    <a:pt x="91131" y="706308"/>
                    <a:pt x="42330" y="716660"/>
                  </a:cubicBezTo>
                  <a:moveTo>
                    <a:pt x="369144" y="551035"/>
                  </a:moveTo>
                  <a:cubicBezTo>
                    <a:pt x="376538" y="502235"/>
                    <a:pt x="380974" y="448998"/>
                    <a:pt x="380974" y="392804"/>
                  </a:cubicBezTo>
                  <a:cubicBezTo>
                    <a:pt x="380974" y="185773"/>
                    <a:pt x="246404" y="17191"/>
                    <a:pt x="246404" y="17191"/>
                  </a:cubicBezTo>
                  <a:cubicBezTo>
                    <a:pt x="246404" y="17191"/>
                    <a:pt x="222743" y="46767"/>
                    <a:pt x="196125" y="95567"/>
                  </a:cubicBezTo>
                  <a:cubicBezTo>
                    <a:pt x="196125" y="95567"/>
                    <a:pt x="196125" y="95567"/>
                    <a:pt x="196125" y="97046"/>
                  </a:cubicBezTo>
                  <a:cubicBezTo>
                    <a:pt x="157676" y="166549"/>
                    <a:pt x="111834" y="273022"/>
                    <a:pt x="111834" y="394283"/>
                  </a:cubicBezTo>
                  <a:cubicBezTo>
                    <a:pt x="111834" y="450477"/>
                    <a:pt x="116270" y="503714"/>
                    <a:pt x="123664" y="552514"/>
                  </a:cubicBezTo>
                  <a:cubicBezTo>
                    <a:pt x="89652" y="585047"/>
                    <a:pt x="17191" y="660466"/>
                    <a:pt x="17191" y="743278"/>
                  </a:cubicBezTo>
                  <a:cubicBezTo>
                    <a:pt x="92609" y="724054"/>
                    <a:pt x="170985" y="722575"/>
                    <a:pt x="194646" y="722575"/>
                  </a:cubicBezTo>
                  <a:cubicBezTo>
                    <a:pt x="199083" y="722575"/>
                    <a:pt x="200561" y="722575"/>
                    <a:pt x="200561" y="722575"/>
                  </a:cubicBezTo>
                  <a:lnTo>
                    <a:pt x="200561" y="722575"/>
                  </a:lnTo>
                  <a:lnTo>
                    <a:pt x="290768" y="722575"/>
                  </a:lnTo>
                  <a:lnTo>
                    <a:pt x="290768" y="722575"/>
                  </a:lnTo>
                  <a:cubicBezTo>
                    <a:pt x="290768" y="722575"/>
                    <a:pt x="293725" y="722575"/>
                    <a:pt x="296683" y="722575"/>
                  </a:cubicBezTo>
                  <a:cubicBezTo>
                    <a:pt x="318865" y="722575"/>
                    <a:pt x="398720" y="724054"/>
                    <a:pt x="474138" y="743278"/>
                  </a:cubicBezTo>
                  <a:cubicBezTo>
                    <a:pt x="474138" y="660466"/>
                    <a:pt x="403156" y="583569"/>
                    <a:pt x="369144" y="551035"/>
                  </a:cubicBezTo>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Freeform: Shape 178">
              <a:extLst>
                <a:ext uri="{FF2B5EF4-FFF2-40B4-BE49-F238E27FC236}">
                  <a16:creationId xmlns:a16="http://schemas.microsoft.com/office/drawing/2014/main" id="{48C37DCB-CE19-4D36-8079-75A0FAA7406B}"/>
                </a:ext>
              </a:extLst>
            </p:cNvPr>
            <p:cNvSpPr/>
            <p:nvPr/>
          </p:nvSpPr>
          <p:spPr>
            <a:xfrm>
              <a:off x="6241790" y="1733620"/>
              <a:ext cx="178934" cy="322081"/>
            </a:xfrm>
            <a:custGeom>
              <a:avLst/>
              <a:gdLst>
                <a:gd name="connsiteX0" fmla="*/ 52682 w 147879"/>
                <a:gd name="connsiteY0" fmla="*/ 17191 h 266182"/>
                <a:gd name="connsiteX1" fmla="*/ 17191 w 147879"/>
                <a:gd name="connsiteY1" fmla="*/ 132537 h 266182"/>
                <a:gd name="connsiteX2" fmla="*/ 77822 w 147879"/>
                <a:gd name="connsiteY2" fmla="*/ 259713 h 266182"/>
                <a:gd name="connsiteX3" fmla="*/ 138452 w 147879"/>
                <a:gd name="connsiteY3" fmla="*/ 132537 h 266182"/>
                <a:gd name="connsiteX4" fmla="*/ 114791 w 147879"/>
                <a:gd name="connsiteY4" fmla="*/ 17191 h 266182"/>
                <a:gd name="connsiteX5" fmla="*/ 52682 w 147879"/>
                <a:gd name="connsiteY5" fmla="*/ 17191 h 26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9" h="266182">
                  <a:moveTo>
                    <a:pt x="52682" y="17191"/>
                  </a:moveTo>
                  <a:cubicBezTo>
                    <a:pt x="52682" y="17191"/>
                    <a:pt x="17191" y="71906"/>
                    <a:pt x="17191" y="132537"/>
                  </a:cubicBezTo>
                  <a:cubicBezTo>
                    <a:pt x="17191" y="204998"/>
                    <a:pt x="77822" y="259713"/>
                    <a:pt x="77822" y="259713"/>
                  </a:cubicBezTo>
                  <a:cubicBezTo>
                    <a:pt x="77822" y="259713"/>
                    <a:pt x="138452" y="204998"/>
                    <a:pt x="138452" y="132537"/>
                  </a:cubicBezTo>
                  <a:cubicBezTo>
                    <a:pt x="138452" y="89652"/>
                    <a:pt x="114791" y="17191"/>
                    <a:pt x="114791" y="17191"/>
                  </a:cubicBezTo>
                  <a:lnTo>
                    <a:pt x="52682" y="17191"/>
                  </a:lnTo>
                  <a:close/>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Freeform: Shape 179">
              <a:extLst>
                <a:ext uri="{FF2B5EF4-FFF2-40B4-BE49-F238E27FC236}">
                  <a16:creationId xmlns:a16="http://schemas.microsoft.com/office/drawing/2014/main" id="{04A77322-4443-450C-B58A-EF2B78B70ADE}"/>
                </a:ext>
              </a:extLst>
            </p:cNvPr>
            <p:cNvSpPr/>
            <p:nvPr/>
          </p:nvSpPr>
          <p:spPr>
            <a:xfrm>
              <a:off x="6573712" y="1129719"/>
              <a:ext cx="107361" cy="107361"/>
            </a:xfrm>
            <a:custGeom>
              <a:avLst/>
              <a:gdLst>
                <a:gd name="connsiteX0" fmla="*/ 60815 w 88727"/>
                <a:gd name="connsiteY0" fmla="*/ 48985 h 88727"/>
                <a:gd name="connsiteX1" fmla="*/ 78561 w 88727"/>
                <a:gd name="connsiteY1" fmla="*/ 31239 h 88727"/>
                <a:gd name="connsiteX2" fmla="*/ 78561 w 88727"/>
                <a:gd name="connsiteY2" fmla="*/ 19409 h 88727"/>
                <a:gd name="connsiteX3" fmla="*/ 66731 w 88727"/>
                <a:gd name="connsiteY3" fmla="*/ 19409 h 88727"/>
                <a:gd name="connsiteX4" fmla="*/ 48985 w 88727"/>
                <a:gd name="connsiteY4" fmla="*/ 37155 h 88727"/>
                <a:gd name="connsiteX5" fmla="*/ 31239 w 88727"/>
                <a:gd name="connsiteY5" fmla="*/ 19409 h 88727"/>
                <a:gd name="connsiteX6" fmla="*/ 19409 w 88727"/>
                <a:gd name="connsiteY6" fmla="*/ 19409 h 88727"/>
                <a:gd name="connsiteX7" fmla="*/ 19409 w 88727"/>
                <a:gd name="connsiteY7" fmla="*/ 31239 h 88727"/>
                <a:gd name="connsiteX8" fmla="*/ 37155 w 88727"/>
                <a:gd name="connsiteY8" fmla="*/ 48985 h 88727"/>
                <a:gd name="connsiteX9" fmla="*/ 19409 w 88727"/>
                <a:gd name="connsiteY9" fmla="*/ 66731 h 88727"/>
                <a:gd name="connsiteX10" fmla="*/ 19409 w 88727"/>
                <a:gd name="connsiteY10" fmla="*/ 78561 h 88727"/>
                <a:gd name="connsiteX11" fmla="*/ 31239 w 88727"/>
                <a:gd name="connsiteY11" fmla="*/ 78561 h 88727"/>
                <a:gd name="connsiteX12" fmla="*/ 48985 w 88727"/>
                <a:gd name="connsiteY12" fmla="*/ 60815 h 88727"/>
                <a:gd name="connsiteX13" fmla="*/ 66731 w 88727"/>
                <a:gd name="connsiteY13" fmla="*/ 78561 h 88727"/>
                <a:gd name="connsiteX14" fmla="*/ 78561 w 88727"/>
                <a:gd name="connsiteY14" fmla="*/ 78561 h 88727"/>
                <a:gd name="connsiteX15" fmla="*/ 78561 w 88727"/>
                <a:gd name="connsiteY15" fmla="*/ 66731 h 88727"/>
                <a:gd name="connsiteX16" fmla="*/ 60815 w 88727"/>
                <a:gd name="connsiteY16" fmla="*/ 48985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60815" y="48985"/>
                  </a:moveTo>
                  <a:lnTo>
                    <a:pt x="78561" y="31239"/>
                  </a:lnTo>
                  <a:cubicBezTo>
                    <a:pt x="81518" y="28282"/>
                    <a:pt x="81518" y="22367"/>
                    <a:pt x="78561" y="19409"/>
                  </a:cubicBezTo>
                  <a:cubicBezTo>
                    <a:pt x="75603" y="16452"/>
                    <a:pt x="69688" y="16452"/>
                    <a:pt x="66731" y="19409"/>
                  </a:cubicBezTo>
                  <a:lnTo>
                    <a:pt x="48985" y="37155"/>
                  </a:lnTo>
                  <a:lnTo>
                    <a:pt x="31239" y="19409"/>
                  </a:lnTo>
                  <a:cubicBezTo>
                    <a:pt x="28282" y="16452"/>
                    <a:pt x="22367" y="16452"/>
                    <a:pt x="19409" y="19409"/>
                  </a:cubicBezTo>
                  <a:cubicBezTo>
                    <a:pt x="16452" y="22367"/>
                    <a:pt x="16452" y="28282"/>
                    <a:pt x="19409" y="31239"/>
                  </a:cubicBezTo>
                  <a:lnTo>
                    <a:pt x="37155" y="48985"/>
                  </a:lnTo>
                  <a:lnTo>
                    <a:pt x="19409" y="66731"/>
                  </a:lnTo>
                  <a:cubicBezTo>
                    <a:pt x="16452" y="69688"/>
                    <a:pt x="16452" y="75603"/>
                    <a:pt x="19409" y="78561"/>
                  </a:cubicBezTo>
                  <a:cubicBezTo>
                    <a:pt x="22367" y="81518"/>
                    <a:pt x="28282" y="81518"/>
                    <a:pt x="31239" y="78561"/>
                  </a:cubicBezTo>
                  <a:lnTo>
                    <a:pt x="48985" y="60815"/>
                  </a:lnTo>
                  <a:lnTo>
                    <a:pt x="66731" y="78561"/>
                  </a:lnTo>
                  <a:cubicBezTo>
                    <a:pt x="69688" y="81518"/>
                    <a:pt x="75603" y="81518"/>
                    <a:pt x="78561" y="78561"/>
                  </a:cubicBezTo>
                  <a:cubicBezTo>
                    <a:pt x="81518" y="75603"/>
                    <a:pt x="81518" y="69688"/>
                    <a:pt x="78561" y="66731"/>
                  </a:cubicBezTo>
                  <a:lnTo>
                    <a:pt x="60815" y="48985"/>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Freeform: Shape 180">
              <a:extLst>
                <a:ext uri="{FF2B5EF4-FFF2-40B4-BE49-F238E27FC236}">
                  <a16:creationId xmlns:a16="http://schemas.microsoft.com/office/drawing/2014/main" id="{54F94EDE-DFA5-4EC1-9D39-05C24424FA4C}"/>
                </a:ext>
              </a:extLst>
            </p:cNvPr>
            <p:cNvSpPr/>
            <p:nvPr/>
          </p:nvSpPr>
          <p:spPr>
            <a:xfrm>
              <a:off x="6186320" y="1096616"/>
              <a:ext cx="286294" cy="286294"/>
            </a:xfrm>
            <a:custGeom>
              <a:avLst/>
              <a:gdLst>
                <a:gd name="connsiteX0" fmla="*/ 58597 w 236606"/>
                <a:gd name="connsiteY0" fmla="*/ 123664 h 236606"/>
                <a:gd name="connsiteX1" fmla="*/ 122185 w 236606"/>
                <a:gd name="connsiteY1" fmla="*/ 60076 h 236606"/>
                <a:gd name="connsiteX2" fmla="*/ 185773 w 236606"/>
                <a:gd name="connsiteY2" fmla="*/ 123664 h 236606"/>
                <a:gd name="connsiteX3" fmla="*/ 122185 w 236606"/>
                <a:gd name="connsiteY3" fmla="*/ 187252 h 236606"/>
                <a:gd name="connsiteX4" fmla="*/ 58597 w 236606"/>
                <a:gd name="connsiteY4" fmla="*/ 123664 h 236606"/>
                <a:gd name="connsiteX5" fmla="*/ 230137 w 236606"/>
                <a:gd name="connsiteY5" fmla="*/ 123664 h 236606"/>
                <a:gd name="connsiteX6" fmla="*/ 123664 w 236606"/>
                <a:gd name="connsiteY6" fmla="*/ 17191 h 236606"/>
                <a:gd name="connsiteX7" fmla="*/ 17191 w 236606"/>
                <a:gd name="connsiteY7" fmla="*/ 123664 h 236606"/>
                <a:gd name="connsiteX8" fmla="*/ 123664 w 236606"/>
                <a:gd name="connsiteY8" fmla="*/ 230137 h 236606"/>
                <a:gd name="connsiteX9" fmla="*/ 230137 w 236606"/>
                <a:gd name="connsiteY9" fmla="*/ 123664 h 2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06" h="236606">
                  <a:moveTo>
                    <a:pt x="58597" y="123664"/>
                  </a:moveTo>
                  <a:cubicBezTo>
                    <a:pt x="58597" y="88173"/>
                    <a:pt x="86694" y="60076"/>
                    <a:pt x="122185" y="60076"/>
                  </a:cubicBezTo>
                  <a:cubicBezTo>
                    <a:pt x="157676" y="60076"/>
                    <a:pt x="185773" y="88173"/>
                    <a:pt x="185773" y="123664"/>
                  </a:cubicBezTo>
                  <a:cubicBezTo>
                    <a:pt x="185773" y="159155"/>
                    <a:pt x="157676" y="187252"/>
                    <a:pt x="122185" y="187252"/>
                  </a:cubicBezTo>
                  <a:cubicBezTo>
                    <a:pt x="86694" y="187252"/>
                    <a:pt x="58597" y="159155"/>
                    <a:pt x="58597" y="123664"/>
                  </a:cubicBezTo>
                  <a:moveTo>
                    <a:pt x="230137" y="123664"/>
                  </a:moveTo>
                  <a:cubicBezTo>
                    <a:pt x="230137" y="64512"/>
                    <a:pt x="182816" y="17191"/>
                    <a:pt x="123664" y="17191"/>
                  </a:cubicBezTo>
                  <a:cubicBezTo>
                    <a:pt x="64512" y="17191"/>
                    <a:pt x="17191" y="64512"/>
                    <a:pt x="17191" y="123664"/>
                  </a:cubicBezTo>
                  <a:cubicBezTo>
                    <a:pt x="17191" y="182816"/>
                    <a:pt x="64512" y="230137"/>
                    <a:pt x="123664" y="230137"/>
                  </a:cubicBezTo>
                  <a:cubicBezTo>
                    <a:pt x="181337" y="230137"/>
                    <a:pt x="230137" y="182816"/>
                    <a:pt x="230137" y="123664"/>
                  </a:cubicBezTo>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Freeform: Shape 181">
              <a:extLst>
                <a:ext uri="{FF2B5EF4-FFF2-40B4-BE49-F238E27FC236}">
                  <a16:creationId xmlns:a16="http://schemas.microsoft.com/office/drawing/2014/main" id="{1F574056-5088-47C6-889A-67E7CBCF75B4}"/>
                </a:ext>
              </a:extLst>
            </p:cNvPr>
            <p:cNvSpPr/>
            <p:nvPr/>
          </p:nvSpPr>
          <p:spPr>
            <a:xfrm>
              <a:off x="6243802" y="1155888"/>
              <a:ext cx="178934" cy="178934"/>
            </a:xfrm>
            <a:custGeom>
              <a:avLst/>
              <a:gdLst>
                <a:gd name="connsiteX0" fmla="*/ 11091 w 147879"/>
                <a:gd name="connsiteY0" fmla="*/ 74679 h 147879"/>
                <a:gd name="connsiteX1" fmla="*/ 74679 w 147879"/>
                <a:gd name="connsiteY1" fmla="*/ 11091 h 147879"/>
                <a:gd name="connsiteX2" fmla="*/ 138267 w 147879"/>
                <a:gd name="connsiteY2" fmla="*/ 74679 h 147879"/>
                <a:gd name="connsiteX3" fmla="*/ 74679 w 147879"/>
                <a:gd name="connsiteY3" fmla="*/ 138267 h 147879"/>
                <a:gd name="connsiteX4" fmla="*/ 11091 w 147879"/>
                <a:gd name="connsiteY4" fmla="*/ 74679 h 14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79" h="147879">
                  <a:moveTo>
                    <a:pt x="11091" y="74679"/>
                  </a:moveTo>
                  <a:cubicBezTo>
                    <a:pt x="11091" y="39188"/>
                    <a:pt x="39188" y="11091"/>
                    <a:pt x="74679" y="11091"/>
                  </a:cubicBezTo>
                  <a:cubicBezTo>
                    <a:pt x="110170" y="11091"/>
                    <a:pt x="138267" y="39188"/>
                    <a:pt x="138267" y="74679"/>
                  </a:cubicBezTo>
                  <a:cubicBezTo>
                    <a:pt x="138267" y="110170"/>
                    <a:pt x="110170" y="138267"/>
                    <a:pt x="74679" y="138267"/>
                  </a:cubicBezTo>
                  <a:cubicBezTo>
                    <a:pt x="39188" y="138267"/>
                    <a:pt x="11091" y="110170"/>
                    <a:pt x="11091" y="74679"/>
                  </a:cubicBezTo>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Freeform: Shape 182">
              <a:extLst>
                <a:ext uri="{FF2B5EF4-FFF2-40B4-BE49-F238E27FC236}">
                  <a16:creationId xmlns:a16="http://schemas.microsoft.com/office/drawing/2014/main" id="{5A862294-6263-434D-B130-99614C0CD959}"/>
                </a:ext>
              </a:extLst>
            </p:cNvPr>
            <p:cNvSpPr/>
            <p:nvPr/>
          </p:nvSpPr>
          <p:spPr>
            <a:xfrm>
              <a:off x="6569239" y="1384700"/>
              <a:ext cx="89467" cy="89467"/>
            </a:xfrm>
            <a:custGeom>
              <a:avLst/>
              <a:gdLst>
                <a:gd name="connsiteX0" fmla="*/ 37894 w 73939"/>
                <a:gd name="connsiteY0" fmla="*/ 51203 h 73939"/>
                <a:gd name="connsiteX1" fmla="*/ 24585 w 73939"/>
                <a:gd name="connsiteY1" fmla="*/ 37894 h 73939"/>
                <a:gd name="connsiteX2" fmla="*/ 37894 w 73939"/>
                <a:gd name="connsiteY2" fmla="*/ 24585 h 73939"/>
                <a:gd name="connsiteX3" fmla="*/ 51203 w 73939"/>
                <a:gd name="connsiteY3" fmla="*/ 37894 h 73939"/>
                <a:gd name="connsiteX4" fmla="*/ 37894 w 73939"/>
                <a:gd name="connsiteY4" fmla="*/ 51203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1203"/>
                  </a:moveTo>
                  <a:cubicBezTo>
                    <a:pt x="30500" y="51203"/>
                    <a:pt x="24585" y="45288"/>
                    <a:pt x="24585" y="37894"/>
                  </a:cubicBezTo>
                  <a:cubicBezTo>
                    <a:pt x="24585" y="30500"/>
                    <a:pt x="30500" y="24585"/>
                    <a:pt x="37894" y="24585"/>
                  </a:cubicBezTo>
                  <a:cubicBezTo>
                    <a:pt x="45288" y="24585"/>
                    <a:pt x="51203" y="30500"/>
                    <a:pt x="51203" y="37894"/>
                  </a:cubicBezTo>
                  <a:cubicBezTo>
                    <a:pt x="51203" y="45288"/>
                    <a:pt x="45288" y="51203"/>
                    <a:pt x="37894" y="51203"/>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rgbClr val="5AB4E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Freeform: Shape 183">
              <a:extLst>
                <a:ext uri="{FF2B5EF4-FFF2-40B4-BE49-F238E27FC236}">
                  <a16:creationId xmlns:a16="http://schemas.microsoft.com/office/drawing/2014/main" id="{1C04ACC3-D26D-4A03-9158-48F9FC052304}"/>
                </a:ext>
              </a:extLst>
            </p:cNvPr>
            <p:cNvSpPr/>
            <p:nvPr/>
          </p:nvSpPr>
          <p:spPr>
            <a:xfrm>
              <a:off x="6449353" y="878316"/>
              <a:ext cx="89467" cy="89467"/>
            </a:xfrm>
            <a:custGeom>
              <a:avLst/>
              <a:gdLst>
                <a:gd name="connsiteX0" fmla="*/ 37894 w 73939"/>
                <a:gd name="connsiteY0" fmla="*/ 52682 h 73939"/>
                <a:gd name="connsiteX1" fmla="*/ 24585 w 73939"/>
                <a:gd name="connsiteY1" fmla="*/ 39373 h 73939"/>
                <a:gd name="connsiteX2" fmla="*/ 37894 w 73939"/>
                <a:gd name="connsiteY2" fmla="*/ 26064 h 73939"/>
                <a:gd name="connsiteX3" fmla="*/ 51203 w 73939"/>
                <a:gd name="connsiteY3" fmla="*/ 39373 h 73939"/>
                <a:gd name="connsiteX4" fmla="*/ 37894 w 73939"/>
                <a:gd name="connsiteY4" fmla="*/ 52682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2682"/>
                  </a:moveTo>
                  <a:cubicBezTo>
                    <a:pt x="30500" y="52682"/>
                    <a:pt x="24585" y="46767"/>
                    <a:pt x="24585" y="39373"/>
                  </a:cubicBezTo>
                  <a:cubicBezTo>
                    <a:pt x="24585" y="31979"/>
                    <a:pt x="30500" y="26064"/>
                    <a:pt x="37894" y="26064"/>
                  </a:cubicBezTo>
                  <a:cubicBezTo>
                    <a:pt x="45288" y="26064"/>
                    <a:pt x="51203" y="31979"/>
                    <a:pt x="51203" y="39373"/>
                  </a:cubicBezTo>
                  <a:cubicBezTo>
                    <a:pt x="51203" y="46767"/>
                    <a:pt x="45288" y="52682"/>
                    <a:pt x="37894" y="52682"/>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chemeClr val="accent6"/>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Freeform: Shape 184">
              <a:extLst>
                <a:ext uri="{FF2B5EF4-FFF2-40B4-BE49-F238E27FC236}">
                  <a16:creationId xmlns:a16="http://schemas.microsoft.com/office/drawing/2014/main" id="{B6A0619F-3BA2-4F87-8003-5D8FCA3AE3F1}"/>
                </a:ext>
              </a:extLst>
            </p:cNvPr>
            <p:cNvSpPr/>
            <p:nvPr/>
          </p:nvSpPr>
          <p:spPr>
            <a:xfrm>
              <a:off x="6007386" y="1252288"/>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Freeform: Shape 185">
              <a:extLst>
                <a:ext uri="{FF2B5EF4-FFF2-40B4-BE49-F238E27FC236}">
                  <a16:creationId xmlns:a16="http://schemas.microsoft.com/office/drawing/2014/main" id="{B10FE0B3-CC2F-4263-BF19-D57CF254E54B}"/>
                </a:ext>
              </a:extLst>
            </p:cNvPr>
            <p:cNvSpPr/>
            <p:nvPr/>
          </p:nvSpPr>
          <p:spPr>
            <a:xfrm>
              <a:off x="6526295" y="1801615"/>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Freeform: Shape 186">
              <a:extLst>
                <a:ext uri="{FF2B5EF4-FFF2-40B4-BE49-F238E27FC236}">
                  <a16:creationId xmlns:a16="http://schemas.microsoft.com/office/drawing/2014/main" id="{AA2D9678-2490-4A37-AFDF-8360AFBE679A}"/>
                </a:ext>
              </a:extLst>
            </p:cNvPr>
            <p:cNvSpPr/>
            <p:nvPr/>
          </p:nvSpPr>
          <p:spPr>
            <a:xfrm>
              <a:off x="6257711" y="1756883"/>
              <a:ext cx="89467" cy="268401"/>
            </a:xfrm>
            <a:custGeom>
              <a:avLst/>
              <a:gdLst>
                <a:gd name="connsiteX0" fmla="*/ 39524 w 73939"/>
                <a:gd name="connsiteY0" fmla="*/ 17191 h 221818"/>
                <a:gd name="connsiteX1" fmla="*/ 17342 w 73939"/>
                <a:gd name="connsiteY1" fmla="*/ 100003 h 221818"/>
                <a:gd name="connsiteX2" fmla="*/ 55791 w 73939"/>
                <a:gd name="connsiteY2" fmla="*/ 210913 h 221818"/>
                <a:gd name="connsiteX3" fmla="*/ 42482 w 73939"/>
                <a:gd name="connsiteY3" fmla="*/ 98525 h 221818"/>
                <a:gd name="connsiteX4" fmla="*/ 66142 w 73939"/>
                <a:gd name="connsiteY4" fmla="*/ 17191 h 221818"/>
                <a:gd name="connsiteX5" fmla="*/ 39524 w 73939"/>
                <a:gd name="connsiteY5" fmla="*/ 17191 h 22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39" h="221818">
                  <a:moveTo>
                    <a:pt x="39524" y="17191"/>
                  </a:moveTo>
                  <a:cubicBezTo>
                    <a:pt x="39524" y="17191"/>
                    <a:pt x="20300" y="64512"/>
                    <a:pt x="17342" y="100003"/>
                  </a:cubicBezTo>
                  <a:cubicBezTo>
                    <a:pt x="14385" y="154719"/>
                    <a:pt x="55791" y="210913"/>
                    <a:pt x="55791" y="210913"/>
                  </a:cubicBezTo>
                  <a:cubicBezTo>
                    <a:pt x="55791" y="210913"/>
                    <a:pt x="39524" y="154719"/>
                    <a:pt x="42482" y="98525"/>
                  </a:cubicBezTo>
                  <a:cubicBezTo>
                    <a:pt x="43960" y="61555"/>
                    <a:pt x="66142" y="17191"/>
                    <a:pt x="66142" y="17191"/>
                  </a:cubicBezTo>
                  <a:lnTo>
                    <a:pt x="39524" y="17191"/>
                  </a:lnTo>
                  <a:close/>
                </a:path>
              </a:pathLst>
            </a:custGeom>
            <a:solidFill>
              <a:schemeClr val="accent2"/>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Freeform: Shape 187">
              <a:extLst>
                <a:ext uri="{FF2B5EF4-FFF2-40B4-BE49-F238E27FC236}">
                  <a16:creationId xmlns:a16="http://schemas.microsoft.com/office/drawing/2014/main" id="{55ABC1BB-25D0-4306-8D87-0469A63CF0BF}"/>
                </a:ext>
              </a:extLst>
            </p:cNvPr>
            <p:cNvSpPr/>
            <p:nvPr/>
          </p:nvSpPr>
          <p:spPr>
            <a:xfrm>
              <a:off x="6251253" y="1166400"/>
              <a:ext cx="71574" cy="143147"/>
            </a:xfrm>
            <a:custGeom>
              <a:avLst/>
              <a:gdLst>
                <a:gd name="connsiteX0" fmla="*/ 44861 w 59151"/>
                <a:gd name="connsiteY0" fmla="*/ 17191 h 118303"/>
                <a:gd name="connsiteX1" fmla="*/ 18243 w 59151"/>
                <a:gd name="connsiteY1" fmla="*/ 58597 h 118303"/>
                <a:gd name="connsiteX2" fmla="*/ 44861 w 59151"/>
                <a:gd name="connsiteY2" fmla="*/ 114791 h 118303"/>
                <a:gd name="connsiteX3" fmla="*/ 31552 w 59151"/>
                <a:gd name="connsiteY3" fmla="*/ 61555 h 118303"/>
                <a:gd name="connsiteX4" fmla="*/ 50776 w 59151"/>
                <a:gd name="connsiteY4" fmla="*/ 24585 h 118303"/>
                <a:gd name="connsiteX5" fmla="*/ 44861 w 59151"/>
                <a:gd name="connsiteY5" fmla="*/ 17191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1" h="118303">
                  <a:moveTo>
                    <a:pt x="44861" y="17191"/>
                  </a:moveTo>
                  <a:cubicBezTo>
                    <a:pt x="44861" y="17191"/>
                    <a:pt x="25637" y="24585"/>
                    <a:pt x="18243" y="58597"/>
                  </a:cubicBezTo>
                  <a:cubicBezTo>
                    <a:pt x="10849" y="92609"/>
                    <a:pt x="44861" y="114791"/>
                    <a:pt x="44861" y="114791"/>
                  </a:cubicBezTo>
                  <a:cubicBezTo>
                    <a:pt x="44861" y="114791"/>
                    <a:pt x="27116" y="91131"/>
                    <a:pt x="31552" y="61555"/>
                  </a:cubicBezTo>
                  <a:cubicBezTo>
                    <a:pt x="35988" y="31979"/>
                    <a:pt x="50776" y="24585"/>
                    <a:pt x="50776" y="24585"/>
                  </a:cubicBezTo>
                  <a:lnTo>
                    <a:pt x="44861" y="17191"/>
                  </a:lnTo>
                  <a:close/>
                </a:path>
              </a:pathLst>
            </a:custGeom>
            <a:solidFill>
              <a:schemeClr val="bg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Freeform: Shape 188">
              <a:extLst>
                <a:ext uri="{FF2B5EF4-FFF2-40B4-BE49-F238E27FC236}">
                  <a16:creationId xmlns:a16="http://schemas.microsoft.com/office/drawing/2014/main" id="{1879A89A-F494-4475-AC0E-6A4AFDF13002}"/>
                </a:ext>
              </a:extLst>
            </p:cNvPr>
            <p:cNvSpPr/>
            <p:nvPr/>
          </p:nvSpPr>
          <p:spPr>
            <a:xfrm>
              <a:off x="5595838" y="1239763"/>
              <a:ext cx="107361" cy="107361"/>
            </a:xfrm>
            <a:custGeom>
              <a:avLst/>
              <a:gdLst>
                <a:gd name="connsiteX0" fmla="*/ 52682 w 88727"/>
                <a:gd name="connsiteY0" fmla="*/ 54161 h 88727"/>
                <a:gd name="connsiteX1" fmla="*/ 70428 w 88727"/>
                <a:gd name="connsiteY1" fmla="*/ 57118 h 88727"/>
                <a:gd name="connsiteX2" fmla="*/ 77821 w 88727"/>
                <a:gd name="connsiteY2" fmla="*/ 52682 h 88727"/>
                <a:gd name="connsiteX3" fmla="*/ 73385 w 88727"/>
                <a:gd name="connsiteY3" fmla="*/ 45288 h 88727"/>
                <a:gd name="connsiteX4" fmla="*/ 54161 w 88727"/>
                <a:gd name="connsiteY4" fmla="*/ 42330 h 88727"/>
                <a:gd name="connsiteX5" fmla="*/ 57118 w 88727"/>
                <a:gd name="connsiteY5" fmla="*/ 24585 h 88727"/>
                <a:gd name="connsiteX6" fmla="*/ 52682 w 88727"/>
                <a:gd name="connsiteY6" fmla="*/ 17191 h 88727"/>
                <a:gd name="connsiteX7" fmla="*/ 45288 w 88727"/>
                <a:gd name="connsiteY7" fmla="*/ 21627 h 88727"/>
                <a:gd name="connsiteX8" fmla="*/ 42330 w 88727"/>
                <a:gd name="connsiteY8" fmla="*/ 39373 h 88727"/>
                <a:gd name="connsiteX9" fmla="*/ 24585 w 88727"/>
                <a:gd name="connsiteY9" fmla="*/ 37894 h 88727"/>
                <a:gd name="connsiteX10" fmla="*/ 17191 w 88727"/>
                <a:gd name="connsiteY10" fmla="*/ 42330 h 88727"/>
                <a:gd name="connsiteX11" fmla="*/ 21627 w 88727"/>
                <a:gd name="connsiteY11" fmla="*/ 49724 h 88727"/>
                <a:gd name="connsiteX12" fmla="*/ 39373 w 88727"/>
                <a:gd name="connsiteY12" fmla="*/ 52682 h 88727"/>
                <a:gd name="connsiteX13" fmla="*/ 36415 w 88727"/>
                <a:gd name="connsiteY13" fmla="*/ 70428 h 88727"/>
                <a:gd name="connsiteX14" fmla="*/ 40852 w 88727"/>
                <a:gd name="connsiteY14" fmla="*/ 77822 h 88727"/>
                <a:gd name="connsiteX15" fmla="*/ 48246 w 88727"/>
                <a:gd name="connsiteY15" fmla="*/ 73385 h 88727"/>
                <a:gd name="connsiteX16" fmla="*/ 52682 w 88727"/>
                <a:gd name="connsiteY16" fmla="*/ 5416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52682" y="54161"/>
                  </a:moveTo>
                  <a:lnTo>
                    <a:pt x="70428" y="57118"/>
                  </a:lnTo>
                  <a:cubicBezTo>
                    <a:pt x="73385" y="57118"/>
                    <a:pt x="76343" y="55640"/>
                    <a:pt x="77821" y="52682"/>
                  </a:cubicBezTo>
                  <a:cubicBezTo>
                    <a:pt x="77821" y="49724"/>
                    <a:pt x="76343" y="46767"/>
                    <a:pt x="73385" y="45288"/>
                  </a:cubicBezTo>
                  <a:lnTo>
                    <a:pt x="54161" y="42330"/>
                  </a:lnTo>
                  <a:lnTo>
                    <a:pt x="57118" y="24585"/>
                  </a:lnTo>
                  <a:cubicBezTo>
                    <a:pt x="57118" y="21627"/>
                    <a:pt x="55640" y="18670"/>
                    <a:pt x="52682" y="17191"/>
                  </a:cubicBezTo>
                  <a:cubicBezTo>
                    <a:pt x="49724" y="17191"/>
                    <a:pt x="46767" y="18670"/>
                    <a:pt x="45288" y="21627"/>
                  </a:cubicBezTo>
                  <a:lnTo>
                    <a:pt x="42330" y="39373"/>
                  </a:lnTo>
                  <a:lnTo>
                    <a:pt x="24585" y="37894"/>
                  </a:lnTo>
                  <a:cubicBezTo>
                    <a:pt x="21627" y="37894"/>
                    <a:pt x="18670" y="39373"/>
                    <a:pt x="17191" y="42330"/>
                  </a:cubicBezTo>
                  <a:cubicBezTo>
                    <a:pt x="17191" y="45288"/>
                    <a:pt x="18670" y="48246"/>
                    <a:pt x="21627" y="49724"/>
                  </a:cubicBezTo>
                  <a:lnTo>
                    <a:pt x="39373" y="52682"/>
                  </a:lnTo>
                  <a:lnTo>
                    <a:pt x="36415" y="70428"/>
                  </a:lnTo>
                  <a:cubicBezTo>
                    <a:pt x="36415" y="73385"/>
                    <a:pt x="37894" y="76343"/>
                    <a:pt x="40852" y="77822"/>
                  </a:cubicBezTo>
                  <a:cubicBezTo>
                    <a:pt x="43809" y="77822"/>
                    <a:pt x="46767" y="76343"/>
                    <a:pt x="48246" y="73385"/>
                  </a:cubicBezTo>
                  <a:lnTo>
                    <a:pt x="52682" y="54161"/>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Freeform: Shape 189">
              <a:extLst>
                <a:ext uri="{FF2B5EF4-FFF2-40B4-BE49-F238E27FC236}">
                  <a16:creationId xmlns:a16="http://schemas.microsoft.com/office/drawing/2014/main" id="{BB1BDDED-5B2F-4FE0-9B3F-1C1EE8F5F969}"/>
                </a:ext>
              </a:extLst>
            </p:cNvPr>
            <p:cNvSpPr/>
            <p:nvPr/>
          </p:nvSpPr>
          <p:spPr>
            <a:xfrm>
              <a:off x="5439830" y="681154"/>
              <a:ext cx="1789339" cy="1467258"/>
            </a:xfrm>
            <a:custGeom>
              <a:avLst/>
              <a:gdLst>
                <a:gd name="connsiteX0" fmla="*/ 1397182 w 1478793"/>
                <a:gd name="connsiteY0" fmla="*/ 611943 h 1212610"/>
                <a:gd name="connsiteX1" fmla="*/ 1472601 w 1478793"/>
                <a:gd name="connsiteY1" fmla="*/ 456670 h 1212610"/>
                <a:gd name="connsiteX2" fmla="*/ 1477037 w 1478793"/>
                <a:gd name="connsiteY2" fmla="*/ 440403 h 1212610"/>
                <a:gd name="connsiteX3" fmla="*/ 1474079 w 1478793"/>
                <a:gd name="connsiteY3" fmla="*/ 427094 h 1212610"/>
                <a:gd name="connsiteX4" fmla="*/ 1466685 w 1478793"/>
                <a:gd name="connsiteY4" fmla="*/ 415263 h 1212610"/>
                <a:gd name="connsiteX5" fmla="*/ 1456334 w 1478793"/>
                <a:gd name="connsiteY5" fmla="*/ 407870 h 1212610"/>
                <a:gd name="connsiteX6" fmla="*/ 1444504 w 1478793"/>
                <a:gd name="connsiteY6" fmla="*/ 404912 h 1212610"/>
                <a:gd name="connsiteX7" fmla="*/ 1240430 w 1478793"/>
                <a:gd name="connsiteY7" fmla="*/ 404912 h 1212610"/>
                <a:gd name="connsiteX8" fmla="*/ 910659 w 1478793"/>
                <a:gd name="connsiteY8" fmla="*/ 82535 h 1212610"/>
                <a:gd name="connsiteX9" fmla="*/ 873689 w 1478793"/>
                <a:gd name="connsiteY9" fmla="*/ 50002 h 1212610"/>
                <a:gd name="connsiteX10" fmla="*/ 832283 w 1478793"/>
                <a:gd name="connsiteY10" fmla="*/ 26341 h 1212610"/>
                <a:gd name="connsiteX11" fmla="*/ 787919 w 1478793"/>
                <a:gd name="connsiteY11" fmla="*/ 13032 h 1212610"/>
                <a:gd name="connsiteX12" fmla="*/ 743556 w 1478793"/>
                <a:gd name="connsiteY12" fmla="*/ 8595 h 1212610"/>
                <a:gd name="connsiteX13" fmla="*/ 654828 w 1478793"/>
                <a:gd name="connsiteY13" fmla="*/ 26341 h 1212610"/>
                <a:gd name="connsiteX14" fmla="*/ 576452 w 1478793"/>
                <a:gd name="connsiteY14" fmla="*/ 82535 h 1212610"/>
                <a:gd name="connsiteX15" fmla="*/ 246681 w 1478793"/>
                <a:gd name="connsiteY15" fmla="*/ 404912 h 1212610"/>
                <a:gd name="connsiteX16" fmla="*/ 42608 w 1478793"/>
                <a:gd name="connsiteY16" fmla="*/ 404912 h 1212610"/>
                <a:gd name="connsiteX17" fmla="*/ 30777 w 1478793"/>
                <a:gd name="connsiteY17" fmla="*/ 407870 h 1212610"/>
                <a:gd name="connsiteX18" fmla="*/ 20426 w 1478793"/>
                <a:gd name="connsiteY18" fmla="*/ 415263 h 1212610"/>
                <a:gd name="connsiteX19" fmla="*/ 13032 w 1478793"/>
                <a:gd name="connsiteY19" fmla="*/ 427094 h 1212610"/>
                <a:gd name="connsiteX20" fmla="*/ 10074 w 1478793"/>
                <a:gd name="connsiteY20" fmla="*/ 440403 h 1212610"/>
                <a:gd name="connsiteX21" fmla="*/ 14511 w 1478793"/>
                <a:gd name="connsiteY21" fmla="*/ 456670 h 1212610"/>
                <a:gd name="connsiteX22" fmla="*/ 91408 w 1478793"/>
                <a:gd name="connsiteY22" fmla="*/ 611943 h 1212610"/>
                <a:gd name="connsiteX23" fmla="*/ 13032 w 1478793"/>
                <a:gd name="connsiteY23" fmla="*/ 767216 h 1212610"/>
                <a:gd name="connsiteX24" fmla="*/ 8595 w 1478793"/>
                <a:gd name="connsiteY24" fmla="*/ 783483 h 1212610"/>
                <a:gd name="connsiteX25" fmla="*/ 11553 w 1478793"/>
                <a:gd name="connsiteY25" fmla="*/ 798271 h 1212610"/>
                <a:gd name="connsiteX26" fmla="*/ 18947 w 1478793"/>
                <a:gd name="connsiteY26" fmla="*/ 808622 h 1212610"/>
                <a:gd name="connsiteX27" fmla="*/ 29299 w 1478793"/>
                <a:gd name="connsiteY27" fmla="*/ 816016 h 1212610"/>
                <a:gd name="connsiteX28" fmla="*/ 41129 w 1478793"/>
                <a:gd name="connsiteY28" fmla="*/ 818974 h 1212610"/>
                <a:gd name="connsiteX29" fmla="*/ 245202 w 1478793"/>
                <a:gd name="connsiteY29" fmla="*/ 818974 h 1212610"/>
                <a:gd name="connsiteX30" fmla="*/ 574973 w 1478793"/>
                <a:gd name="connsiteY30" fmla="*/ 1142830 h 1212610"/>
                <a:gd name="connsiteX31" fmla="*/ 653349 w 1478793"/>
                <a:gd name="connsiteY31" fmla="*/ 1199024 h 1212610"/>
                <a:gd name="connsiteX32" fmla="*/ 742077 w 1478793"/>
                <a:gd name="connsiteY32" fmla="*/ 1218248 h 1212610"/>
                <a:gd name="connsiteX33" fmla="*/ 786441 w 1478793"/>
                <a:gd name="connsiteY33" fmla="*/ 1213812 h 1212610"/>
                <a:gd name="connsiteX34" fmla="*/ 830804 w 1478793"/>
                <a:gd name="connsiteY34" fmla="*/ 1200502 h 1212610"/>
                <a:gd name="connsiteX35" fmla="*/ 872211 w 1478793"/>
                <a:gd name="connsiteY35" fmla="*/ 1176842 h 1212610"/>
                <a:gd name="connsiteX36" fmla="*/ 909180 w 1478793"/>
                <a:gd name="connsiteY36" fmla="*/ 1144308 h 1212610"/>
                <a:gd name="connsiteX37" fmla="*/ 1238951 w 1478793"/>
                <a:gd name="connsiteY37" fmla="*/ 820453 h 1212610"/>
                <a:gd name="connsiteX38" fmla="*/ 1443025 w 1478793"/>
                <a:gd name="connsiteY38" fmla="*/ 820453 h 1212610"/>
                <a:gd name="connsiteX39" fmla="*/ 1454855 w 1478793"/>
                <a:gd name="connsiteY39" fmla="*/ 817495 h 1212610"/>
                <a:gd name="connsiteX40" fmla="*/ 1465207 w 1478793"/>
                <a:gd name="connsiteY40" fmla="*/ 810101 h 1212610"/>
                <a:gd name="connsiteX41" fmla="*/ 1472601 w 1478793"/>
                <a:gd name="connsiteY41" fmla="*/ 799750 h 1212610"/>
                <a:gd name="connsiteX42" fmla="*/ 1475558 w 1478793"/>
                <a:gd name="connsiteY42" fmla="*/ 784962 h 1212610"/>
                <a:gd name="connsiteX43" fmla="*/ 1471122 w 1478793"/>
                <a:gd name="connsiteY43" fmla="*/ 768695 h 1212610"/>
                <a:gd name="connsiteX44" fmla="*/ 1397182 w 1478793"/>
                <a:gd name="connsiteY44" fmla="*/ 611943 h 12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8793" h="1212610">
                  <a:moveTo>
                    <a:pt x="1397182" y="611943"/>
                  </a:moveTo>
                  <a:lnTo>
                    <a:pt x="1472601" y="456670"/>
                  </a:lnTo>
                  <a:cubicBezTo>
                    <a:pt x="1475558" y="452233"/>
                    <a:pt x="1477037" y="446318"/>
                    <a:pt x="1477037" y="440403"/>
                  </a:cubicBezTo>
                  <a:cubicBezTo>
                    <a:pt x="1477037" y="435967"/>
                    <a:pt x="1475558" y="431530"/>
                    <a:pt x="1474079" y="427094"/>
                  </a:cubicBezTo>
                  <a:cubicBezTo>
                    <a:pt x="1472601" y="422657"/>
                    <a:pt x="1469643" y="419700"/>
                    <a:pt x="1466685" y="415263"/>
                  </a:cubicBezTo>
                  <a:cubicBezTo>
                    <a:pt x="1463728" y="412306"/>
                    <a:pt x="1460770" y="409348"/>
                    <a:pt x="1456334" y="407870"/>
                  </a:cubicBezTo>
                  <a:cubicBezTo>
                    <a:pt x="1451898" y="406391"/>
                    <a:pt x="1448940" y="404912"/>
                    <a:pt x="1444504" y="404912"/>
                  </a:cubicBezTo>
                  <a:lnTo>
                    <a:pt x="1240430" y="404912"/>
                  </a:lnTo>
                  <a:lnTo>
                    <a:pt x="910659" y="82535"/>
                  </a:lnTo>
                  <a:cubicBezTo>
                    <a:pt x="898829" y="70705"/>
                    <a:pt x="886999" y="58874"/>
                    <a:pt x="873689" y="50002"/>
                  </a:cubicBezTo>
                  <a:cubicBezTo>
                    <a:pt x="860380" y="41129"/>
                    <a:pt x="847071" y="33735"/>
                    <a:pt x="832283" y="26341"/>
                  </a:cubicBezTo>
                  <a:cubicBezTo>
                    <a:pt x="817495" y="20426"/>
                    <a:pt x="802707" y="15989"/>
                    <a:pt x="787919" y="13032"/>
                  </a:cubicBezTo>
                  <a:cubicBezTo>
                    <a:pt x="773132" y="10074"/>
                    <a:pt x="758344" y="8595"/>
                    <a:pt x="743556" y="8595"/>
                  </a:cubicBezTo>
                  <a:cubicBezTo>
                    <a:pt x="712501" y="8595"/>
                    <a:pt x="682925" y="14511"/>
                    <a:pt x="654828" y="26341"/>
                  </a:cubicBezTo>
                  <a:cubicBezTo>
                    <a:pt x="625252" y="38171"/>
                    <a:pt x="600113" y="57396"/>
                    <a:pt x="576452" y="82535"/>
                  </a:cubicBezTo>
                  <a:lnTo>
                    <a:pt x="246681" y="404912"/>
                  </a:lnTo>
                  <a:lnTo>
                    <a:pt x="42608" y="404912"/>
                  </a:lnTo>
                  <a:cubicBezTo>
                    <a:pt x="38171" y="404912"/>
                    <a:pt x="33735" y="406391"/>
                    <a:pt x="30777" y="407870"/>
                  </a:cubicBezTo>
                  <a:cubicBezTo>
                    <a:pt x="26341" y="409348"/>
                    <a:pt x="23383" y="412306"/>
                    <a:pt x="20426" y="415263"/>
                  </a:cubicBezTo>
                  <a:cubicBezTo>
                    <a:pt x="17468" y="418221"/>
                    <a:pt x="14511" y="422657"/>
                    <a:pt x="13032" y="427094"/>
                  </a:cubicBezTo>
                  <a:cubicBezTo>
                    <a:pt x="11553" y="431530"/>
                    <a:pt x="10074" y="435967"/>
                    <a:pt x="10074" y="440403"/>
                  </a:cubicBezTo>
                  <a:cubicBezTo>
                    <a:pt x="10074" y="446318"/>
                    <a:pt x="11553" y="452233"/>
                    <a:pt x="14511" y="456670"/>
                  </a:cubicBezTo>
                  <a:lnTo>
                    <a:pt x="91408" y="611943"/>
                  </a:lnTo>
                  <a:lnTo>
                    <a:pt x="13032" y="767216"/>
                  </a:lnTo>
                  <a:cubicBezTo>
                    <a:pt x="10074" y="771653"/>
                    <a:pt x="8595" y="777568"/>
                    <a:pt x="8595" y="783483"/>
                  </a:cubicBezTo>
                  <a:cubicBezTo>
                    <a:pt x="8595" y="787919"/>
                    <a:pt x="10074" y="793834"/>
                    <a:pt x="11553" y="798271"/>
                  </a:cubicBezTo>
                  <a:cubicBezTo>
                    <a:pt x="13032" y="802707"/>
                    <a:pt x="15989" y="805665"/>
                    <a:pt x="18947" y="808622"/>
                  </a:cubicBezTo>
                  <a:cubicBezTo>
                    <a:pt x="21905" y="811580"/>
                    <a:pt x="24862" y="814538"/>
                    <a:pt x="29299" y="816016"/>
                  </a:cubicBezTo>
                  <a:cubicBezTo>
                    <a:pt x="33735" y="817495"/>
                    <a:pt x="36693" y="818974"/>
                    <a:pt x="41129" y="818974"/>
                  </a:cubicBezTo>
                  <a:lnTo>
                    <a:pt x="245202" y="818974"/>
                  </a:lnTo>
                  <a:lnTo>
                    <a:pt x="574973" y="1142830"/>
                  </a:lnTo>
                  <a:cubicBezTo>
                    <a:pt x="598634" y="1167969"/>
                    <a:pt x="623773" y="1187193"/>
                    <a:pt x="653349" y="1199024"/>
                  </a:cubicBezTo>
                  <a:cubicBezTo>
                    <a:pt x="682925" y="1210854"/>
                    <a:pt x="712501" y="1218248"/>
                    <a:pt x="742077" y="1218248"/>
                  </a:cubicBezTo>
                  <a:cubicBezTo>
                    <a:pt x="756865" y="1218248"/>
                    <a:pt x="771653" y="1216769"/>
                    <a:pt x="786441" y="1213812"/>
                  </a:cubicBezTo>
                  <a:cubicBezTo>
                    <a:pt x="801229" y="1210854"/>
                    <a:pt x="816016" y="1206418"/>
                    <a:pt x="830804" y="1200502"/>
                  </a:cubicBezTo>
                  <a:cubicBezTo>
                    <a:pt x="845592" y="1194587"/>
                    <a:pt x="858902" y="1187193"/>
                    <a:pt x="872211" y="1176842"/>
                  </a:cubicBezTo>
                  <a:cubicBezTo>
                    <a:pt x="885520" y="1167969"/>
                    <a:pt x="897350" y="1156139"/>
                    <a:pt x="909180" y="1144308"/>
                  </a:cubicBezTo>
                  <a:lnTo>
                    <a:pt x="1238951" y="820453"/>
                  </a:lnTo>
                  <a:lnTo>
                    <a:pt x="1443025" y="820453"/>
                  </a:lnTo>
                  <a:cubicBezTo>
                    <a:pt x="1447461" y="820453"/>
                    <a:pt x="1451898" y="818974"/>
                    <a:pt x="1454855" y="817495"/>
                  </a:cubicBezTo>
                  <a:cubicBezTo>
                    <a:pt x="1459292" y="816016"/>
                    <a:pt x="1462249" y="813059"/>
                    <a:pt x="1465207" y="810101"/>
                  </a:cubicBezTo>
                  <a:cubicBezTo>
                    <a:pt x="1468164" y="807144"/>
                    <a:pt x="1471122" y="802707"/>
                    <a:pt x="1472601" y="799750"/>
                  </a:cubicBezTo>
                  <a:cubicBezTo>
                    <a:pt x="1474079" y="796792"/>
                    <a:pt x="1475558" y="790877"/>
                    <a:pt x="1475558" y="784962"/>
                  </a:cubicBezTo>
                  <a:cubicBezTo>
                    <a:pt x="1475558" y="779047"/>
                    <a:pt x="1474079" y="774610"/>
                    <a:pt x="1471122" y="768695"/>
                  </a:cubicBezTo>
                  <a:lnTo>
                    <a:pt x="1397182" y="61194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91" name="Group 190">
              <a:extLst>
                <a:ext uri="{FF2B5EF4-FFF2-40B4-BE49-F238E27FC236}">
                  <a16:creationId xmlns:a16="http://schemas.microsoft.com/office/drawing/2014/main" id="{A06DC284-D574-4B58-97C1-4EAB238D2897}"/>
                </a:ext>
              </a:extLst>
            </p:cNvPr>
            <p:cNvGrpSpPr/>
            <p:nvPr/>
          </p:nvGrpSpPr>
          <p:grpSpPr>
            <a:xfrm>
              <a:off x="5640835" y="1300386"/>
              <a:ext cx="1392651" cy="432677"/>
              <a:chOff x="5688118" y="650074"/>
              <a:chExt cx="1392651" cy="432677"/>
            </a:xfrm>
          </p:grpSpPr>
          <p:sp>
            <p:nvSpPr>
              <p:cNvPr id="192" name="TextBox 191">
                <a:extLst>
                  <a:ext uri="{FF2B5EF4-FFF2-40B4-BE49-F238E27FC236}">
                    <a16:creationId xmlns:a16="http://schemas.microsoft.com/office/drawing/2014/main" id="{38B66773-1E70-4159-8710-7FC0A6CDB07B}"/>
                  </a:ext>
                </a:extLst>
              </p:cNvPr>
              <p:cNvSpPr txBox="1"/>
              <p:nvPr/>
            </p:nvSpPr>
            <p:spPr>
              <a:xfrm>
                <a:off x="5688496" y="650338"/>
                <a:ext cx="1392273" cy="4324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w="28575">
                      <a:solidFill>
                        <a:prstClr val="white"/>
                      </a:solidFill>
                    </a:ln>
                    <a:solidFill>
                      <a:prstClr val="white"/>
                    </a:solidFill>
                    <a:effectLst/>
                    <a:uLnTx/>
                    <a:uFillTx/>
                    <a:latin typeface="Arial Black"/>
                    <a:ea typeface="+mn-ea"/>
                    <a:cs typeface="+mn-cs"/>
                  </a:rPr>
                  <a:t>Launch</a:t>
                </a:r>
                <a:endParaRPr kumimoji="0" lang="en-GB" sz="2800" b="1" i="0" u="none" strike="noStrike" kern="1200" cap="none" spc="0" normalizeH="0" baseline="0" noProof="0" dirty="0">
                  <a:ln w="28575">
                    <a:solidFill>
                      <a:prstClr val="white"/>
                    </a:solidFill>
                  </a:ln>
                  <a:solidFill>
                    <a:prstClr val="white"/>
                  </a:solidFill>
                  <a:effectLst/>
                  <a:uLnTx/>
                  <a:uFillTx/>
                  <a:latin typeface="Arial Black"/>
                  <a:ea typeface="+mn-ea"/>
                  <a:cs typeface="+mn-cs"/>
                </a:endParaRPr>
              </a:p>
            </p:txBody>
          </p:sp>
          <p:sp>
            <p:nvSpPr>
              <p:cNvPr id="193" name="TextBox 192">
                <a:extLst>
                  <a:ext uri="{FF2B5EF4-FFF2-40B4-BE49-F238E27FC236}">
                    <a16:creationId xmlns:a16="http://schemas.microsoft.com/office/drawing/2014/main" id="{5210FCC1-A696-41FE-B439-DA046C521321}"/>
                  </a:ext>
                </a:extLst>
              </p:cNvPr>
              <p:cNvSpPr txBox="1"/>
              <p:nvPr/>
            </p:nvSpPr>
            <p:spPr>
              <a:xfrm>
                <a:off x="5688118" y="650074"/>
                <a:ext cx="1392273" cy="4324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D9222E"/>
                    </a:solidFill>
                    <a:effectLst/>
                    <a:uLnTx/>
                    <a:uFillTx/>
                    <a:latin typeface="Arial Black"/>
                    <a:ea typeface="+mn-ea"/>
                    <a:cs typeface="+mn-cs"/>
                  </a:rPr>
                  <a:t>Launch</a:t>
                </a:r>
              </a:p>
            </p:txBody>
          </p:sp>
        </p:grpSp>
      </p:grpSp>
      <p:pic>
        <p:nvPicPr>
          <p:cNvPr id="3" name="Picture 2" descr="A picture containing text, electronics, computer, picture frame&#10;&#10;Description automatically generated">
            <a:extLst>
              <a:ext uri="{FF2B5EF4-FFF2-40B4-BE49-F238E27FC236}">
                <a16:creationId xmlns:a16="http://schemas.microsoft.com/office/drawing/2014/main" id="{0DD690D9-7180-4956-8A42-8C288DA8B213}"/>
              </a:ext>
            </a:extLst>
          </p:cNvPr>
          <p:cNvPicPr>
            <a:picLocks noChangeAspect="1"/>
          </p:cNvPicPr>
          <p:nvPr/>
        </p:nvPicPr>
        <p:blipFill>
          <a:blip r:embed="rId4"/>
          <a:stretch>
            <a:fillRect/>
          </a:stretch>
        </p:blipFill>
        <p:spPr>
          <a:xfrm>
            <a:off x="5135486" y="4982875"/>
            <a:ext cx="1066712" cy="1792076"/>
          </a:xfrm>
          <a:prstGeom prst="rect">
            <a:avLst/>
          </a:prstGeom>
        </p:spPr>
      </p:pic>
      <p:sp>
        <p:nvSpPr>
          <p:cNvPr id="4" name="Subtitle 3">
            <a:extLst>
              <a:ext uri="{FF2B5EF4-FFF2-40B4-BE49-F238E27FC236}">
                <a16:creationId xmlns:a16="http://schemas.microsoft.com/office/drawing/2014/main" id="{B4B2B337-14D9-0C40-D202-40CE602E6224}"/>
              </a:ext>
            </a:extLst>
          </p:cNvPr>
          <p:cNvSpPr>
            <a:spLocks noGrp="1"/>
          </p:cNvSpPr>
          <p:nvPr>
            <p:ph type="subTitle" idx="1"/>
          </p:nvPr>
        </p:nvSpPr>
        <p:spPr/>
        <p:txBody>
          <a:bodyPr/>
          <a:lstStyle/>
          <a:p>
            <a:r>
              <a:rPr lang="en-GB" dirty="0"/>
              <a:t>… and what does that mean, anyway? Lesson 3</a:t>
            </a:r>
          </a:p>
        </p:txBody>
      </p:sp>
    </p:spTree>
    <p:extLst>
      <p:ext uri="{BB962C8B-B14F-4D97-AF65-F5344CB8AC3E}">
        <p14:creationId xmlns:p14="http://schemas.microsoft.com/office/powerpoint/2010/main" val="47351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EAD198C-99DE-DF44-A356-A6FFBD18FD38}"/>
              </a:ext>
            </a:extLst>
          </p:cNvPr>
          <p:cNvSpPr>
            <a:spLocks noGrp="1"/>
          </p:cNvSpPr>
          <p:nvPr>
            <p:ph sz="half" idx="1"/>
          </p:nvPr>
        </p:nvSpPr>
        <p:spPr>
          <a:xfrm>
            <a:off x="558613" y="1426036"/>
            <a:ext cx="5232010" cy="4158000"/>
          </a:xfrm>
        </p:spPr>
        <p:txBody>
          <a:bodyPr>
            <a:normAutofit/>
          </a:bodyPr>
          <a:lstStyle/>
          <a:p>
            <a:r>
              <a:rPr lang="en-GB" sz="1500" dirty="0"/>
              <a:t>Now that you have registered, you can choose if you want to vote in an election, and who you want to vote for. Your vote is private and is your choice alone.</a:t>
            </a:r>
          </a:p>
          <a:p>
            <a:r>
              <a:rPr lang="en-GB" sz="1500" dirty="0"/>
              <a:t>When an election is announced, political parties will </a:t>
            </a:r>
            <a:r>
              <a:rPr lang="en-GB" sz="1500" b="1" dirty="0"/>
              <a:t>campaign</a:t>
            </a:r>
            <a:r>
              <a:rPr lang="en-GB" sz="1500" dirty="0"/>
              <a:t>, which means they will send out messaging about their position on various issues. You may receive leaflets in the mail, see articles in newspapers or online, or watch party political broadcasts on TV. </a:t>
            </a:r>
          </a:p>
          <a:p>
            <a:r>
              <a:rPr lang="en-GB" sz="1500" dirty="0"/>
              <a:t>There will likely be lots of online discussion too, and it is important to get your information from reputable sources, e.g. the Electoral Commission. </a:t>
            </a:r>
          </a:p>
          <a:p>
            <a:r>
              <a:rPr lang="en-GB" sz="1500" dirty="0"/>
              <a:t>Be aware that AI technology means that it is easy to create a picture or video which may not be real, using only a prompt. If an image or video elicits a strong response for you, e.g. anger or disgust, take a moment to ask yourself why the poster wants you to feel that way, and try to verify the source.</a:t>
            </a:r>
          </a:p>
        </p:txBody>
      </p:sp>
      <p:sp>
        <p:nvSpPr>
          <p:cNvPr id="4" name="Slide Number Placeholder 3">
            <a:extLst>
              <a:ext uri="{FF2B5EF4-FFF2-40B4-BE49-F238E27FC236}">
                <a16:creationId xmlns:a16="http://schemas.microsoft.com/office/drawing/2014/main" id="{BC50CE14-C1F5-9C90-62E2-59243B0D4564}"/>
              </a:ext>
            </a:extLst>
          </p:cNvPr>
          <p:cNvSpPr>
            <a:spLocks noGrp="1"/>
          </p:cNvSpPr>
          <p:nvPr>
            <p:ph type="sldNum" sz="quarter" idx="15"/>
          </p:nvPr>
        </p:nvSpPr>
        <p:spPr>
          <a:xfrm>
            <a:off x="11590071" y="6366107"/>
            <a:ext cx="464400" cy="414000"/>
          </a:xfrm>
        </p:spPr>
        <p:txBody>
          <a:bodyPr anchor="ctr">
            <a:normAutofit/>
          </a:bodyPr>
          <a:lstStyle/>
          <a:p>
            <a:pPr rtl="0">
              <a:spcAft>
                <a:spcPts val="600"/>
              </a:spcAft>
            </a:pPr>
            <a:fld id="{058DB212-BFA2-403F-85EF-DFD3FF6D973A}" type="slidenum">
              <a:rPr lang="en-GB" noProof="0" smtClean="0"/>
              <a:pPr rtl="0">
                <a:spcAft>
                  <a:spcPts val="600"/>
                </a:spcAft>
              </a:pPr>
              <a:t>10</a:t>
            </a:fld>
            <a:endParaRPr lang="en-GB" noProof="0"/>
          </a:p>
        </p:txBody>
      </p:sp>
      <p:sp>
        <p:nvSpPr>
          <p:cNvPr id="5" name="Title 4">
            <a:extLst>
              <a:ext uri="{FF2B5EF4-FFF2-40B4-BE49-F238E27FC236}">
                <a16:creationId xmlns:a16="http://schemas.microsoft.com/office/drawing/2014/main" id="{75A55D39-250F-C6E4-6403-706E84FE3511}"/>
              </a:ext>
            </a:extLst>
          </p:cNvPr>
          <p:cNvSpPr>
            <a:spLocks noGrp="1"/>
          </p:cNvSpPr>
          <p:nvPr>
            <p:ph type="title"/>
          </p:nvPr>
        </p:nvSpPr>
        <p:spPr>
          <a:xfrm>
            <a:off x="659175" y="559677"/>
            <a:ext cx="10862677" cy="446281"/>
          </a:xfrm>
        </p:spPr>
        <p:txBody>
          <a:bodyPr anchor="t">
            <a:normAutofit/>
          </a:bodyPr>
          <a:lstStyle/>
          <a:p>
            <a:r>
              <a:rPr lang="en-GB" dirty="0"/>
              <a:t>So I’ve registered to vote, what next?</a:t>
            </a:r>
          </a:p>
        </p:txBody>
      </p:sp>
      <p:pic>
        <p:nvPicPr>
          <p:cNvPr id="11" name="Picture 10" descr="Women working from home">
            <a:extLst>
              <a:ext uri="{FF2B5EF4-FFF2-40B4-BE49-F238E27FC236}">
                <a16:creationId xmlns:a16="http://schemas.microsoft.com/office/drawing/2014/main" id="{7CD2108A-735D-257B-9015-0486E99083E2}"/>
              </a:ext>
            </a:extLst>
          </p:cNvPr>
          <p:cNvPicPr>
            <a:picLocks noChangeAspect="1"/>
          </p:cNvPicPr>
          <p:nvPr/>
        </p:nvPicPr>
        <p:blipFill>
          <a:blip r:embed="rId2">
            <a:extLst>
              <a:ext uri="{28A0092B-C50C-407E-A947-70E740481C1C}">
                <a14:useLocalDpi xmlns:a14="http://schemas.microsoft.com/office/drawing/2010/main" val="0"/>
              </a:ext>
            </a:extLst>
          </a:blip>
          <a:srcRect l="6373" r="23452" b="3"/>
          <a:stretch>
            <a:fillRect/>
          </a:stretch>
        </p:blipFill>
        <p:spPr>
          <a:xfrm rot="225446">
            <a:off x="6642497" y="1447602"/>
            <a:ext cx="4607127" cy="4382149"/>
          </a:xfrm>
          <a:prstGeom prst="roundRect">
            <a:avLst>
              <a:gd name="adj" fmla="val 1319"/>
            </a:avLst>
          </a:prstGeom>
          <a:noFill/>
          <a:ln w="1905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59556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49EC7F-0733-35C7-89D5-92AADDB7EBA5}"/>
              </a:ext>
            </a:extLst>
          </p:cNvPr>
          <p:cNvSpPr>
            <a:spLocks noGrp="1"/>
          </p:cNvSpPr>
          <p:nvPr>
            <p:ph type="sldNum" sz="quarter" idx="15"/>
          </p:nvPr>
        </p:nvSpPr>
        <p:spPr>
          <a:xfrm>
            <a:off x="11590071" y="6366107"/>
            <a:ext cx="464400" cy="414000"/>
          </a:xfrm>
        </p:spPr>
        <p:txBody>
          <a:bodyPr anchor="ctr">
            <a:normAutofit/>
          </a:bodyPr>
          <a:lstStyle/>
          <a:p>
            <a:pPr rtl="0">
              <a:spcAft>
                <a:spcPts val="600"/>
              </a:spcAft>
            </a:pPr>
            <a:fld id="{058DB212-BFA2-403F-85EF-DFD3FF6D973A}" type="slidenum">
              <a:rPr lang="en-GB" noProof="0" smtClean="0"/>
              <a:pPr rtl="0">
                <a:spcAft>
                  <a:spcPts val="600"/>
                </a:spcAft>
              </a:pPr>
              <a:t>11</a:t>
            </a:fld>
            <a:endParaRPr lang="en-GB" noProof="0"/>
          </a:p>
        </p:txBody>
      </p:sp>
      <p:sp>
        <p:nvSpPr>
          <p:cNvPr id="15" name="Title 3">
            <a:extLst>
              <a:ext uri="{FF2B5EF4-FFF2-40B4-BE49-F238E27FC236}">
                <a16:creationId xmlns:a16="http://schemas.microsoft.com/office/drawing/2014/main" id="{FAF56A5A-E166-546D-73B5-B377B91D482A}"/>
              </a:ext>
            </a:extLst>
          </p:cNvPr>
          <p:cNvSpPr>
            <a:spLocks noGrp="1"/>
          </p:cNvSpPr>
          <p:nvPr>
            <p:ph type="title"/>
          </p:nvPr>
        </p:nvSpPr>
        <p:spPr>
          <a:xfrm>
            <a:off x="659175" y="559677"/>
            <a:ext cx="10862677" cy="446281"/>
          </a:xfrm>
        </p:spPr>
        <p:txBody>
          <a:bodyPr anchor="t">
            <a:normAutofit/>
          </a:bodyPr>
          <a:lstStyle/>
          <a:p>
            <a:r>
              <a:rPr lang="en-US" dirty="0"/>
              <a:t>Can you spot AI?</a:t>
            </a:r>
          </a:p>
        </p:txBody>
      </p:sp>
      <p:sp>
        <p:nvSpPr>
          <p:cNvPr id="22" name="Text Placeholder 4">
            <a:extLst>
              <a:ext uri="{FF2B5EF4-FFF2-40B4-BE49-F238E27FC236}">
                <a16:creationId xmlns:a16="http://schemas.microsoft.com/office/drawing/2014/main" id="{A5746C9C-7392-6FCD-CDA5-EBDD90000811}"/>
              </a:ext>
            </a:extLst>
          </p:cNvPr>
          <p:cNvSpPr>
            <a:spLocks noGrp="1"/>
          </p:cNvSpPr>
          <p:nvPr>
            <p:ph type="body" sz="quarter" idx="12"/>
          </p:nvPr>
        </p:nvSpPr>
        <p:spPr>
          <a:xfrm>
            <a:off x="659175" y="1080000"/>
            <a:ext cx="10862677" cy="360362"/>
          </a:xfrm>
        </p:spPr>
        <p:txBody>
          <a:bodyPr/>
          <a:lstStyle/>
          <a:p>
            <a:r>
              <a:rPr lang="en-US" dirty="0"/>
              <a:t>Look at the images below and see if you can spot which ones are AI generated.</a:t>
            </a:r>
          </a:p>
        </p:txBody>
      </p:sp>
      <p:sp>
        <p:nvSpPr>
          <p:cNvPr id="9" name="Rectangle 1">
            <a:extLst>
              <a:ext uri="{FF2B5EF4-FFF2-40B4-BE49-F238E27FC236}">
                <a16:creationId xmlns:a16="http://schemas.microsoft.com/office/drawing/2014/main" id="{EF403D2F-13F8-8852-A159-375A140E9BE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2">
            <a:extLst>
              <a:ext uri="{FF2B5EF4-FFF2-40B4-BE49-F238E27FC236}">
                <a16:creationId xmlns:a16="http://schemas.microsoft.com/office/drawing/2014/main" id="{AA2D1191-F601-A11D-AE68-7A4966C6BB1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3">
            <a:extLst>
              <a:ext uri="{FF2B5EF4-FFF2-40B4-BE49-F238E27FC236}">
                <a16:creationId xmlns:a16="http://schemas.microsoft.com/office/drawing/2014/main" id="{46C2F69E-3B3F-75E4-683C-F3F7B39B6CED}"/>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Picture 15" descr="A collage of several pictures of buildings and a building&#10;&#10;AI-generated content may be incorrect.">
            <a:extLst>
              <a:ext uri="{FF2B5EF4-FFF2-40B4-BE49-F238E27FC236}">
                <a16:creationId xmlns:a16="http://schemas.microsoft.com/office/drawing/2014/main" id="{286CCA2D-2594-4984-2BC5-E5AECC333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031" y="1514404"/>
            <a:ext cx="5739537" cy="4591630"/>
          </a:xfrm>
          <a:prstGeom prst="rect">
            <a:avLst/>
          </a:prstGeom>
        </p:spPr>
      </p:pic>
    </p:spTree>
    <p:extLst>
      <p:ext uri="{BB962C8B-B14F-4D97-AF65-F5344CB8AC3E}">
        <p14:creationId xmlns:p14="http://schemas.microsoft.com/office/powerpoint/2010/main" val="569671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6CDE4-4A1E-1683-7A83-931EFA6868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2C75F8-E6E8-779B-A3A0-3779A8B7A6E0}"/>
              </a:ext>
            </a:extLst>
          </p:cNvPr>
          <p:cNvSpPr>
            <a:spLocks noGrp="1"/>
          </p:cNvSpPr>
          <p:nvPr>
            <p:ph type="sldNum" sz="quarter" idx="15"/>
          </p:nvPr>
        </p:nvSpPr>
        <p:spPr>
          <a:xfrm>
            <a:off x="11590071" y="6366107"/>
            <a:ext cx="464400" cy="414000"/>
          </a:xfrm>
        </p:spPr>
        <p:txBody>
          <a:bodyPr anchor="ctr">
            <a:normAutofit/>
          </a:bodyPr>
          <a:lstStyle/>
          <a:p>
            <a:pPr rtl="0">
              <a:spcAft>
                <a:spcPts val="600"/>
              </a:spcAft>
            </a:pPr>
            <a:fld id="{058DB212-BFA2-403F-85EF-DFD3FF6D973A}" type="slidenum">
              <a:rPr lang="en-GB" noProof="0" smtClean="0"/>
              <a:pPr rtl="0">
                <a:spcAft>
                  <a:spcPts val="600"/>
                </a:spcAft>
              </a:pPr>
              <a:t>12</a:t>
            </a:fld>
            <a:endParaRPr lang="en-GB" noProof="0"/>
          </a:p>
        </p:txBody>
      </p:sp>
      <p:sp>
        <p:nvSpPr>
          <p:cNvPr id="15" name="Title 3">
            <a:extLst>
              <a:ext uri="{FF2B5EF4-FFF2-40B4-BE49-F238E27FC236}">
                <a16:creationId xmlns:a16="http://schemas.microsoft.com/office/drawing/2014/main" id="{F65671A1-139B-C704-BD6D-F22B7283701A}"/>
              </a:ext>
            </a:extLst>
          </p:cNvPr>
          <p:cNvSpPr>
            <a:spLocks noGrp="1"/>
          </p:cNvSpPr>
          <p:nvPr>
            <p:ph type="title"/>
          </p:nvPr>
        </p:nvSpPr>
        <p:spPr>
          <a:xfrm>
            <a:off x="659175" y="559677"/>
            <a:ext cx="10862677" cy="446281"/>
          </a:xfrm>
        </p:spPr>
        <p:txBody>
          <a:bodyPr anchor="t">
            <a:normAutofit/>
          </a:bodyPr>
          <a:lstStyle/>
          <a:p>
            <a:r>
              <a:rPr lang="en-US" dirty="0"/>
              <a:t>Can you spot AI?</a:t>
            </a:r>
          </a:p>
        </p:txBody>
      </p:sp>
      <p:sp>
        <p:nvSpPr>
          <p:cNvPr id="22" name="Text Placeholder 4">
            <a:extLst>
              <a:ext uri="{FF2B5EF4-FFF2-40B4-BE49-F238E27FC236}">
                <a16:creationId xmlns:a16="http://schemas.microsoft.com/office/drawing/2014/main" id="{DD48DFCC-B747-2504-F664-4EF4DA25C2CB}"/>
              </a:ext>
            </a:extLst>
          </p:cNvPr>
          <p:cNvSpPr>
            <a:spLocks noGrp="1"/>
          </p:cNvSpPr>
          <p:nvPr>
            <p:ph type="body" sz="quarter" idx="12"/>
          </p:nvPr>
        </p:nvSpPr>
        <p:spPr>
          <a:xfrm>
            <a:off x="659175" y="1080000"/>
            <a:ext cx="10862677" cy="360362"/>
          </a:xfrm>
        </p:spPr>
        <p:txBody>
          <a:bodyPr/>
          <a:lstStyle/>
          <a:p>
            <a:r>
              <a:rPr lang="en-US" dirty="0"/>
              <a:t>Look at the images below and see if you can spot which ones are AI generated.</a:t>
            </a:r>
          </a:p>
        </p:txBody>
      </p:sp>
      <p:sp>
        <p:nvSpPr>
          <p:cNvPr id="9" name="Rectangle 1">
            <a:extLst>
              <a:ext uri="{FF2B5EF4-FFF2-40B4-BE49-F238E27FC236}">
                <a16:creationId xmlns:a16="http://schemas.microsoft.com/office/drawing/2014/main" id="{802C427A-60FA-8578-7FAC-0F3EBA1431C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2">
            <a:extLst>
              <a:ext uri="{FF2B5EF4-FFF2-40B4-BE49-F238E27FC236}">
                <a16:creationId xmlns:a16="http://schemas.microsoft.com/office/drawing/2014/main" id="{3A5999BA-0256-6025-E35A-0A04AD0381C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3">
            <a:extLst>
              <a:ext uri="{FF2B5EF4-FFF2-40B4-BE49-F238E27FC236}">
                <a16:creationId xmlns:a16="http://schemas.microsoft.com/office/drawing/2014/main" id="{C96A329B-0BDB-5119-FBAD-A2DEC85AD3B8}"/>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Picture 15" descr="A collage of several pictures of buildings and a building&#10;&#10;AI-generated content may be incorrect.">
            <a:extLst>
              <a:ext uri="{FF2B5EF4-FFF2-40B4-BE49-F238E27FC236}">
                <a16:creationId xmlns:a16="http://schemas.microsoft.com/office/drawing/2014/main" id="{80EDFD91-899C-0FA1-33B2-AFAEDA322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031" y="1514404"/>
            <a:ext cx="5739537" cy="4591630"/>
          </a:xfrm>
          <a:prstGeom prst="rect">
            <a:avLst/>
          </a:prstGeom>
        </p:spPr>
      </p:pic>
      <p:sp>
        <p:nvSpPr>
          <p:cNvPr id="2" name="TextBox 1">
            <a:extLst>
              <a:ext uri="{FF2B5EF4-FFF2-40B4-BE49-F238E27FC236}">
                <a16:creationId xmlns:a16="http://schemas.microsoft.com/office/drawing/2014/main" id="{BE624336-D545-B202-715D-949799396E63}"/>
              </a:ext>
            </a:extLst>
          </p:cNvPr>
          <p:cNvSpPr txBox="1"/>
          <p:nvPr/>
        </p:nvSpPr>
        <p:spPr>
          <a:xfrm>
            <a:off x="5571744" y="3422073"/>
            <a:ext cx="676656" cy="369332"/>
          </a:xfrm>
          <a:prstGeom prst="rect">
            <a:avLst/>
          </a:prstGeom>
          <a:solidFill>
            <a:schemeClr val="accent2"/>
          </a:solidFill>
        </p:spPr>
        <p:txBody>
          <a:bodyPr wrap="square" rtlCol="0">
            <a:spAutoFit/>
          </a:bodyPr>
          <a:lstStyle/>
          <a:p>
            <a:r>
              <a:rPr lang="en-GB" dirty="0"/>
              <a:t>AI</a:t>
            </a:r>
          </a:p>
        </p:txBody>
      </p:sp>
      <p:sp>
        <p:nvSpPr>
          <p:cNvPr id="4" name="TextBox 3">
            <a:extLst>
              <a:ext uri="{FF2B5EF4-FFF2-40B4-BE49-F238E27FC236}">
                <a16:creationId xmlns:a16="http://schemas.microsoft.com/office/drawing/2014/main" id="{0FF8DED9-DF51-C73C-0121-7934B4EC8AAA}"/>
              </a:ext>
            </a:extLst>
          </p:cNvPr>
          <p:cNvSpPr txBox="1"/>
          <p:nvPr/>
        </p:nvSpPr>
        <p:spPr>
          <a:xfrm>
            <a:off x="8023998" y="3422073"/>
            <a:ext cx="676656" cy="369332"/>
          </a:xfrm>
          <a:prstGeom prst="rect">
            <a:avLst/>
          </a:prstGeom>
          <a:solidFill>
            <a:schemeClr val="accent2"/>
          </a:solidFill>
        </p:spPr>
        <p:txBody>
          <a:bodyPr wrap="square" rtlCol="0">
            <a:spAutoFit/>
          </a:bodyPr>
          <a:lstStyle/>
          <a:p>
            <a:r>
              <a:rPr lang="en-GB" dirty="0"/>
              <a:t>AI</a:t>
            </a:r>
          </a:p>
        </p:txBody>
      </p:sp>
      <p:sp>
        <p:nvSpPr>
          <p:cNvPr id="5" name="TextBox 4">
            <a:extLst>
              <a:ext uri="{FF2B5EF4-FFF2-40B4-BE49-F238E27FC236}">
                <a16:creationId xmlns:a16="http://schemas.microsoft.com/office/drawing/2014/main" id="{6D136555-1C2E-15BB-5511-A8DFD64071F7}"/>
              </a:ext>
            </a:extLst>
          </p:cNvPr>
          <p:cNvSpPr txBox="1"/>
          <p:nvPr/>
        </p:nvSpPr>
        <p:spPr>
          <a:xfrm>
            <a:off x="5576362" y="5638918"/>
            <a:ext cx="676656" cy="369332"/>
          </a:xfrm>
          <a:prstGeom prst="rect">
            <a:avLst/>
          </a:prstGeom>
          <a:solidFill>
            <a:schemeClr val="accent2"/>
          </a:solidFill>
        </p:spPr>
        <p:txBody>
          <a:bodyPr wrap="square" rtlCol="0">
            <a:spAutoFit/>
          </a:bodyPr>
          <a:lstStyle/>
          <a:p>
            <a:r>
              <a:rPr lang="en-GB" dirty="0"/>
              <a:t>AI</a:t>
            </a:r>
          </a:p>
        </p:txBody>
      </p:sp>
      <p:sp>
        <p:nvSpPr>
          <p:cNvPr id="6" name="TextBox 5">
            <a:extLst>
              <a:ext uri="{FF2B5EF4-FFF2-40B4-BE49-F238E27FC236}">
                <a16:creationId xmlns:a16="http://schemas.microsoft.com/office/drawing/2014/main" id="{C19C97E3-CA78-69EB-08E0-66EECD4A7A5D}"/>
              </a:ext>
            </a:extLst>
          </p:cNvPr>
          <p:cNvSpPr txBox="1"/>
          <p:nvPr/>
        </p:nvSpPr>
        <p:spPr>
          <a:xfrm>
            <a:off x="8023998" y="5638918"/>
            <a:ext cx="676656" cy="369332"/>
          </a:xfrm>
          <a:prstGeom prst="rect">
            <a:avLst/>
          </a:prstGeom>
          <a:solidFill>
            <a:schemeClr val="accent2"/>
          </a:solidFill>
        </p:spPr>
        <p:txBody>
          <a:bodyPr wrap="square" rtlCol="0">
            <a:spAutoFit/>
          </a:bodyPr>
          <a:lstStyle/>
          <a:p>
            <a:r>
              <a:rPr lang="en-GB" dirty="0"/>
              <a:t>AI</a:t>
            </a:r>
          </a:p>
        </p:txBody>
      </p:sp>
      <p:sp>
        <p:nvSpPr>
          <p:cNvPr id="7" name="TextBox 6">
            <a:extLst>
              <a:ext uri="{FF2B5EF4-FFF2-40B4-BE49-F238E27FC236}">
                <a16:creationId xmlns:a16="http://schemas.microsoft.com/office/drawing/2014/main" id="{0FBB5428-BDA4-D897-0992-363FCEA08F43}"/>
              </a:ext>
            </a:extLst>
          </p:cNvPr>
          <p:cNvSpPr txBox="1"/>
          <p:nvPr/>
        </p:nvSpPr>
        <p:spPr>
          <a:xfrm>
            <a:off x="893527" y="2656057"/>
            <a:ext cx="2736364" cy="2308324"/>
          </a:xfrm>
          <a:prstGeom prst="rect">
            <a:avLst/>
          </a:prstGeom>
          <a:noFill/>
        </p:spPr>
        <p:txBody>
          <a:bodyPr wrap="square" rtlCol="0">
            <a:spAutoFit/>
          </a:bodyPr>
          <a:lstStyle/>
          <a:p>
            <a:r>
              <a:rPr lang="en-GB" dirty="0"/>
              <a:t>All four images are AI generated.</a:t>
            </a:r>
          </a:p>
          <a:p>
            <a:endParaRPr lang="en-GB" dirty="0"/>
          </a:p>
          <a:p>
            <a:r>
              <a:rPr lang="en-GB" dirty="0"/>
              <a:t>Be careful which sources you use for information in the lead up to elections.</a:t>
            </a:r>
            <a:br>
              <a:rPr lang="en-GB" dirty="0"/>
            </a:br>
            <a:endParaRPr lang="en-GB" dirty="0"/>
          </a:p>
        </p:txBody>
      </p:sp>
    </p:spTree>
    <p:extLst>
      <p:ext uri="{BB962C8B-B14F-4D97-AF65-F5344CB8AC3E}">
        <p14:creationId xmlns:p14="http://schemas.microsoft.com/office/powerpoint/2010/main" val="638660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computer&#10;&#10;AI-generated content may be incorrect.">
            <a:extLst>
              <a:ext uri="{FF2B5EF4-FFF2-40B4-BE49-F238E27FC236}">
                <a16:creationId xmlns:a16="http://schemas.microsoft.com/office/drawing/2014/main" id="{C5868668-2067-922E-FE1A-6768E88BEB9C}"/>
              </a:ext>
            </a:extLst>
          </p:cNvPr>
          <p:cNvPicPr>
            <a:picLocks noChangeAspect="1"/>
          </p:cNvPicPr>
          <p:nvPr/>
        </p:nvPicPr>
        <p:blipFill>
          <a:blip r:embed="rId3">
            <a:alphaModFix amt="50000"/>
          </a:blip>
          <a:srcRect l="1072" t="6107" r="1454" b="43084"/>
          <a:stretch/>
        </p:blipFill>
        <p:spPr>
          <a:xfrm>
            <a:off x="122830" y="140577"/>
            <a:ext cx="11887200" cy="6196201"/>
          </a:xfrm>
          <a:prstGeom prst="rect">
            <a:avLst/>
          </a:prstGeom>
          <a:effectLst>
            <a:softEdge rad="88900"/>
          </a:effectLst>
        </p:spPr>
      </p:pic>
      <p:sp>
        <p:nvSpPr>
          <p:cNvPr id="6" name="Title 5" hidden="1">
            <a:extLst>
              <a:ext uri="{FF2B5EF4-FFF2-40B4-BE49-F238E27FC236}">
                <a16:creationId xmlns:a16="http://schemas.microsoft.com/office/drawing/2014/main" id="{1A4039E3-C5AD-465A-8CE7-34115826C42D}"/>
              </a:ext>
            </a:extLst>
          </p:cNvPr>
          <p:cNvSpPr>
            <a:spLocks noGrp="1"/>
          </p:cNvSpPr>
          <p:nvPr>
            <p:ph type="title"/>
          </p:nvPr>
        </p:nvSpPr>
        <p:spPr/>
        <p:txBody>
          <a:bodyPr rtlCol="0"/>
          <a:lstStyle/>
          <a:p>
            <a:pPr rtl="0"/>
            <a:r>
              <a:rPr lang="en-GB"/>
              <a:t>Video slide</a:t>
            </a:r>
            <a:endParaRPr lang="en-GB" dirty="0"/>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sp>
        <p:nvSpPr>
          <p:cNvPr id="10" name="Rectangle 9">
            <a:extLst>
              <a:ext uri="{FF2B5EF4-FFF2-40B4-BE49-F238E27FC236}">
                <a16:creationId xmlns:a16="http://schemas.microsoft.com/office/drawing/2014/main" id="{87A965FD-7D81-3581-1A78-FC820E91566F}"/>
              </a:ext>
            </a:extLst>
          </p:cNvPr>
          <p:cNvSpPr/>
          <p:nvPr/>
        </p:nvSpPr>
        <p:spPr>
          <a:xfrm>
            <a:off x="2347415" y="232012"/>
            <a:ext cx="7670042" cy="5950424"/>
          </a:xfrm>
          <a:prstGeom prst="rect">
            <a:avLst/>
          </a:prstGeom>
          <a:solidFill>
            <a:schemeClr val="accent3">
              <a:lumMod val="20000"/>
              <a:lumOff val="80000"/>
            </a:schemeClr>
          </a:solidFill>
          <a:ln>
            <a:solidFill>
              <a:schemeClr val="accent3">
                <a:lumMod val="20000"/>
                <a:lumOff val="8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descr="A person holding a computer&#10;&#10;AI-generated content may be incorrect.">
            <a:extLst>
              <a:ext uri="{FF2B5EF4-FFF2-40B4-BE49-F238E27FC236}">
                <a16:creationId xmlns:a16="http://schemas.microsoft.com/office/drawing/2014/main" id="{F1A6C231-DC83-45B8-7994-4C3A9AA1EBAA}"/>
              </a:ext>
            </a:extLst>
          </p:cNvPr>
          <p:cNvPicPr>
            <a:picLocks noChangeAspect="1"/>
          </p:cNvPicPr>
          <p:nvPr/>
        </p:nvPicPr>
        <p:blipFill>
          <a:blip r:embed="rId3">
            <a:alphaModFix amt="60000"/>
          </a:blip>
          <a:srcRect l="1615" t="3513" r="7031" b="25622"/>
          <a:stretch/>
        </p:blipFill>
        <p:spPr>
          <a:xfrm>
            <a:off x="2346304" y="235641"/>
            <a:ext cx="7691136" cy="5966156"/>
          </a:xfrm>
          <a:prstGeom prst="rect">
            <a:avLst/>
          </a:prstGeom>
        </p:spPr>
      </p:pic>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rot="21326984">
            <a:off x="560917" y="4901900"/>
            <a:ext cx="3385516" cy="777168"/>
          </a:xfrm>
        </p:spPr>
        <p:txBody>
          <a:bodyPr rtlCol="0"/>
          <a:lstStyle/>
          <a:p>
            <a:pPr rtl="0"/>
            <a:r>
              <a:rPr lang="en-GB" dirty="0"/>
              <a:t>Contact us &amp; follow our socials </a:t>
            </a:r>
            <a:endParaRPr lang="en-GB" noProof="1"/>
          </a:p>
        </p:txBody>
      </p:sp>
      <p:sp>
        <p:nvSpPr>
          <p:cNvPr id="11" name="TextBox 10">
            <a:extLst>
              <a:ext uri="{FF2B5EF4-FFF2-40B4-BE49-F238E27FC236}">
                <a16:creationId xmlns:a16="http://schemas.microsoft.com/office/drawing/2014/main" id="{11DA0F1B-4FCC-317D-57F3-49B4C24A8ADC}"/>
              </a:ext>
            </a:extLst>
          </p:cNvPr>
          <p:cNvSpPr txBox="1"/>
          <p:nvPr/>
        </p:nvSpPr>
        <p:spPr>
          <a:xfrm>
            <a:off x="485775" y="1047750"/>
            <a:ext cx="3009900" cy="369332"/>
          </a:xfrm>
          <a:prstGeom prst="rect">
            <a:avLst/>
          </a:prstGeom>
          <a:solidFill>
            <a:schemeClr val="accent3">
              <a:lumMod val="20000"/>
              <a:lumOff val="80000"/>
            </a:schemeClr>
          </a:solidFill>
          <a:ln>
            <a:solidFill>
              <a:schemeClr val="accent3">
                <a:lumMod val="20000"/>
                <a:lumOff val="80000"/>
              </a:schemeClr>
            </a:solidFill>
          </a:ln>
          <a:effectLst>
            <a:glow rad="63500">
              <a:schemeClr val="accent3">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By phone on 01786 892289</a:t>
            </a:r>
          </a:p>
        </p:txBody>
      </p:sp>
      <p:sp>
        <p:nvSpPr>
          <p:cNvPr id="12" name="TextBox 11">
            <a:extLst>
              <a:ext uri="{FF2B5EF4-FFF2-40B4-BE49-F238E27FC236}">
                <a16:creationId xmlns:a16="http://schemas.microsoft.com/office/drawing/2014/main" id="{6AEC7812-7FDC-AE04-3E32-186DF0B392F5}"/>
              </a:ext>
            </a:extLst>
          </p:cNvPr>
          <p:cNvSpPr txBox="1"/>
          <p:nvPr/>
        </p:nvSpPr>
        <p:spPr>
          <a:xfrm>
            <a:off x="457199" y="504825"/>
            <a:ext cx="4886325" cy="369332"/>
          </a:xfrm>
          <a:prstGeom prst="rect">
            <a:avLst/>
          </a:prstGeom>
          <a:solidFill>
            <a:schemeClr val="accent3">
              <a:lumMod val="20000"/>
              <a:lumOff val="80000"/>
            </a:schemeClr>
          </a:solidFill>
          <a:ln>
            <a:solidFill>
              <a:schemeClr val="accent3">
                <a:lumMod val="20000"/>
                <a:lumOff val="80000"/>
              </a:schemeClr>
            </a:solidFill>
          </a:ln>
          <a:effectLst>
            <a:glow rad="63500">
              <a:schemeClr val="accent3">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Email registration@centralscotland-vjb.gov.uk</a:t>
            </a:r>
          </a:p>
        </p:txBody>
      </p:sp>
      <p:sp>
        <p:nvSpPr>
          <p:cNvPr id="13" name="TextBox 12">
            <a:extLst>
              <a:ext uri="{FF2B5EF4-FFF2-40B4-BE49-F238E27FC236}">
                <a16:creationId xmlns:a16="http://schemas.microsoft.com/office/drawing/2014/main" id="{66940DE6-CBAF-325D-456F-802F5C3551CD}"/>
              </a:ext>
            </a:extLst>
          </p:cNvPr>
          <p:cNvSpPr txBox="1"/>
          <p:nvPr/>
        </p:nvSpPr>
        <p:spPr>
          <a:xfrm>
            <a:off x="504825" y="1600200"/>
            <a:ext cx="3009900" cy="369332"/>
          </a:xfrm>
          <a:prstGeom prst="rect">
            <a:avLst/>
          </a:prstGeom>
          <a:solidFill>
            <a:schemeClr val="accent3">
              <a:lumMod val="20000"/>
              <a:lumOff val="80000"/>
            </a:schemeClr>
          </a:solidFill>
          <a:ln>
            <a:solidFill>
              <a:schemeClr val="accent3">
                <a:lumMod val="20000"/>
                <a:lumOff val="80000"/>
              </a:schemeClr>
            </a:solidFill>
          </a:ln>
          <a:effectLst>
            <a:glow rad="63500">
              <a:schemeClr val="accent3">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Insta @erocentral</a:t>
            </a:r>
          </a:p>
        </p:txBody>
      </p:sp>
      <p:sp>
        <p:nvSpPr>
          <p:cNvPr id="14" name="TextBox 13">
            <a:extLst>
              <a:ext uri="{FF2B5EF4-FFF2-40B4-BE49-F238E27FC236}">
                <a16:creationId xmlns:a16="http://schemas.microsoft.com/office/drawing/2014/main" id="{C2141307-E9BA-7EEA-8A66-7F5A8FE00778}"/>
              </a:ext>
            </a:extLst>
          </p:cNvPr>
          <p:cNvSpPr txBox="1"/>
          <p:nvPr/>
        </p:nvSpPr>
        <p:spPr>
          <a:xfrm>
            <a:off x="535424" y="2693307"/>
            <a:ext cx="3009900" cy="369332"/>
          </a:xfrm>
          <a:prstGeom prst="rect">
            <a:avLst/>
          </a:prstGeom>
          <a:solidFill>
            <a:schemeClr val="accent3">
              <a:lumMod val="20000"/>
              <a:lumOff val="80000"/>
            </a:schemeClr>
          </a:solidFill>
          <a:ln>
            <a:solidFill>
              <a:schemeClr val="accent3">
                <a:lumMod val="20000"/>
                <a:lumOff val="80000"/>
              </a:schemeClr>
            </a:solidFill>
          </a:ln>
          <a:effectLst>
            <a:glow rad="63500">
              <a:schemeClr val="accent3">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prstClr val="black"/>
                </a:solidFill>
                <a:latin typeface="Arial"/>
              </a:rPr>
              <a:t>Youtube</a:t>
            </a:r>
            <a:r>
              <a:rPr lang="en-GB">
                <a:solidFill>
                  <a:prstClr val="black"/>
                </a:solidFill>
                <a:latin typeface="Arial"/>
              </a:rPr>
              <a:t> @CS_ERO</a:t>
            </a:r>
            <a:r>
              <a:rPr kumimoji="0" lang="en-GB" sz="1800" b="0" i="0" u="none" strike="noStrike" kern="1200" cap="none" spc="0" normalizeH="0" baseline="0" noProof="0">
                <a:ln>
                  <a:noFill/>
                </a:ln>
                <a:solidFill>
                  <a:prstClr val="black"/>
                </a:solidFill>
                <a:effectLst/>
                <a:uLnTx/>
                <a:uFillTx/>
                <a:latin typeface="Arial"/>
                <a:ea typeface="+mn-ea"/>
                <a:cs typeface="+mn-cs"/>
              </a:rPr>
              <a:t> </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Picture 1">
            <a:extLst>
              <a:ext uri="{FF2B5EF4-FFF2-40B4-BE49-F238E27FC236}">
                <a16:creationId xmlns:a16="http://schemas.microsoft.com/office/drawing/2014/main" id="{457AA8A0-9024-BF27-1464-C0F0EE059C98}"/>
              </a:ext>
            </a:extLst>
          </p:cNvPr>
          <p:cNvPicPr>
            <a:picLocks noChangeAspect="1"/>
          </p:cNvPicPr>
          <p:nvPr/>
        </p:nvPicPr>
        <p:blipFill>
          <a:blip r:embed="rId4"/>
          <a:stretch>
            <a:fillRect/>
          </a:stretch>
        </p:blipFill>
        <p:spPr>
          <a:xfrm>
            <a:off x="457199" y="2065378"/>
            <a:ext cx="3151905" cy="536494"/>
          </a:xfrm>
          <a:prstGeom prst="rect">
            <a:avLst/>
          </a:prstGeom>
        </p:spPr>
      </p:pic>
    </p:spTree>
    <p:extLst>
      <p:ext uri="{BB962C8B-B14F-4D97-AF65-F5344CB8AC3E}">
        <p14:creationId xmlns:p14="http://schemas.microsoft.com/office/powerpoint/2010/main" val="35764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Book edges and pages along a shelf" title="Book edges and pages along a shelf">
            <a:extLst>
              <a:ext uri="{FF2B5EF4-FFF2-40B4-BE49-F238E27FC236}">
                <a16:creationId xmlns:a16="http://schemas.microsoft.com/office/drawing/2014/main" id="{0AD7CA0E-1237-4023-B66A-8228886BE07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47" name="Text Placeholder 4">
            <a:extLst>
              <a:ext uri="{FF2B5EF4-FFF2-40B4-BE49-F238E27FC236}">
                <a16:creationId xmlns:a16="http://schemas.microsoft.com/office/drawing/2014/main" id="{F5F378A9-83AC-484D-A089-309F9166601A}"/>
              </a:ext>
              <a:ext uri="{C183D7F6-B498-43B3-948B-1728B52AA6E4}">
                <adec:decorative xmlns:adec="http://schemas.microsoft.com/office/drawing/2017/decorative" val="1"/>
              </a:ext>
            </a:extLst>
          </p:cNvPr>
          <p:cNvSpPr txBox="1">
            <a:spLocks/>
          </p:cNvSpPr>
          <p:nvPr/>
        </p:nvSpPr>
        <p:spPr>
          <a:xfrm>
            <a:off x="1331731" y="3817744"/>
            <a:ext cx="3253153" cy="1229046"/>
          </a:xfrm>
          <a:prstGeom prst="roundRect">
            <a:avLst>
              <a:gd name="adj" fmla="val 4701"/>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lgn="l" defTabSz="914400" rtl="0" eaLnBrk="1" latinLnBrk="0" hangingPunct="1">
              <a:lnSpc>
                <a:spcPct val="90000"/>
              </a:lnSpc>
              <a:spcBef>
                <a:spcPts val="1000"/>
              </a:spcBef>
              <a:buFont typeface="Arial" panose="020B0604020202020204" pitchFamily="34" charset="0"/>
              <a:buNone/>
              <a:defRPr lang="en-ZA" sz="2400" kern="1200" dirty="0">
                <a:solidFill>
                  <a:schemeClr val="bg1"/>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1">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209C8CAF-97DF-4086-B081-EAFD83FAC05C}"/>
              </a:ext>
            </a:extLst>
          </p:cNvPr>
          <p:cNvSpPr>
            <a:spLocks noGrp="1"/>
          </p:cNvSpPr>
          <p:nvPr>
            <p:ph type="ctrTitle"/>
          </p:nvPr>
        </p:nvSpPr>
        <p:spPr>
          <a:xfrm>
            <a:off x="1260325" y="2522143"/>
            <a:ext cx="3717377" cy="1543717"/>
          </a:xfrm>
        </p:spPr>
        <p:txBody>
          <a:bodyPr rtlCol="0"/>
          <a:lstStyle/>
          <a:p>
            <a:pPr rtl="0">
              <a:lnSpc>
                <a:spcPts val="5500"/>
              </a:lnSpc>
            </a:pPr>
            <a:r>
              <a:rPr lang="en-GB"/>
              <a:t>Thank You</a:t>
            </a:r>
            <a:endParaRPr lang="en-GB" dirty="0"/>
          </a:p>
        </p:txBody>
      </p:sp>
      <p:sp>
        <p:nvSpPr>
          <p:cNvPr id="5" name="Text Placeholder 4">
            <a:extLst>
              <a:ext uri="{FF2B5EF4-FFF2-40B4-BE49-F238E27FC236}">
                <a16:creationId xmlns:a16="http://schemas.microsoft.com/office/drawing/2014/main" id="{136F567F-B255-41F7-B5B6-1BEB6722D476}"/>
              </a:ext>
            </a:extLst>
          </p:cNvPr>
          <p:cNvSpPr>
            <a:spLocks noGrp="1"/>
          </p:cNvSpPr>
          <p:nvPr>
            <p:ph type="subTitle" idx="1"/>
          </p:nvPr>
        </p:nvSpPr>
        <p:spPr>
          <a:xfrm>
            <a:off x="1331731" y="3817744"/>
            <a:ext cx="3253153" cy="1229046"/>
          </a:xfrm>
          <a:noFill/>
          <a:ln>
            <a:noFill/>
          </a:ln>
          <a:scene3d>
            <a:camera prst="isometricOffAxis1Right"/>
            <a:lightRig rig="flat" dir="t"/>
          </a:scene3d>
          <a:sp3d extrusionH="247650"/>
        </p:spPr>
        <p:txBody>
          <a:bodyPr rtlCol="0">
            <a:sp3d prstMaterial="powder"/>
          </a:bodyPr>
          <a:lstStyle/>
          <a:p>
            <a:pPr rtl="0"/>
            <a:r>
              <a:rPr lang="en-GB" noProof="1"/>
              <a:t>Electoral Registration Office</a:t>
            </a:r>
          </a:p>
        </p:txBody>
      </p:sp>
      <p:sp>
        <p:nvSpPr>
          <p:cNvPr id="9" name="Text Placeholder 8">
            <a:extLst>
              <a:ext uri="{FF2B5EF4-FFF2-40B4-BE49-F238E27FC236}">
                <a16:creationId xmlns:a16="http://schemas.microsoft.com/office/drawing/2014/main" id="{EB4E6EDA-35E8-4F00-B170-CB0BCEE4B671}"/>
              </a:ext>
            </a:extLst>
          </p:cNvPr>
          <p:cNvSpPr>
            <a:spLocks noGrp="1"/>
          </p:cNvSpPr>
          <p:nvPr>
            <p:ph type="body" sz="quarter" idx="11"/>
          </p:nvPr>
        </p:nvSpPr>
        <p:spPr>
          <a:xfrm>
            <a:off x="1332097" y="4466039"/>
            <a:ext cx="3252787" cy="782252"/>
          </a:xfrm>
        </p:spPr>
        <p:txBody>
          <a:bodyPr rtlCol="0"/>
          <a:lstStyle/>
          <a:p>
            <a:pPr rtl="0"/>
            <a:r>
              <a:rPr lang="en-GB" dirty="0"/>
              <a:t>For Falkirk Stirling and Clackmannanshire</a:t>
            </a:r>
          </a:p>
        </p:txBody>
      </p:sp>
      <p:grpSp>
        <p:nvGrpSpPr>
          <p:cNvPr id="67" name="Group 66">
            <a:extLst>
              <a:ext uri="{FF2B5EF4-FFF2-40B4-BE49-F238E27FC236}">
                <a16:creationId xmlns:a16="http://schemas.microsoft.com/office/drawing/2014/main" id="{D70B51DB-358C-4856-9A42-84377D97BE5C}"/>
              </a:ext>
              <a:ext uri="{C183D7F6-B498-43B3-948B-1728B52AA6E4}">
                <adec:decorative xmlns:adec="http://schemas.microsoft.com/office/drawing/2017/decorative" val="1"/>
              </a:ext>
            </a:extLst>
          </p:cNvPr>
          <p:cNvGrpSpPr>
            <a:grpSpLocks noChangeAspect="1"/>
          </p:cNvGrpSpPr>
          <p:nvPr/>
        </p:nvGrpSpPr>
        <p:grpSpPr>
          <a:xfrm rot="684357">
            <a:off x="6514927" y="3521320"/>
            <a:ext cx="1219200" cy="914400"/>
            <a:chOff x="3403719" y="943599"/>
            <a:chExt cx="1219200" cy="914400"/>
          </a:xfrm>
        </p:grpSpPr>
        <p:sp>
          <p:nvSpPr>
            <p:cNvPr id="68" name="Freeform: Shape 67">
              <a:extLst>
                <a:ext uri="{FF2B5EF4-FFF2-40B4-BE49-F238E27FC236}">
                  <a16:creationId xmlns:a16="http://schemas.microsoft.com/office/drawing/2014/main" id="{6F1BF026-6B89-4B30-B3A4-1B5C4F5FBA21}"/>
                </a:ext>
              </a:extLst>
            </p:cNvPr>
            <p:cNvSpPr/>
            <p:nvPr/>
          </p:nvSpPr>
          <p:spPr>
            <a:xfrm>
              <a:off x="3403719" y="943599"/>
              <a:ext cx="1219200" cy="914400"/>
            </a:xfrm>
            <a:custGeom>
              <a:avLst/>
              <a:gdLst>
                <a:gd name="connsiteX0" fmla="*/ 1126331 w 1219200"/>
                <a:gd name="connsiteY0" fmla="*/ 260509 h 914400"/>
                <a:gd name="connsiteX1" fmla="*/ 1126331 w 1219200"/>
                <a:gd name="connsiteY1" fmla="*/ 215741 h 914400"/>
                <a:gd name="connsiteX2" fmla="*/ 1012984 w 1219200"/>
                <a:gd name="connsiteY2" fmla="*/ 101441 h 914400"/>
                <a:gd name="connsiteX3" fmla="*/ 955834 w 1219200"/>
                <a:gd name="connsiteY3" fmla="*/ 101441 h 914400"/>
                <a:gd name="connsiteX4" fmla="*/ 612934 w 1219200"/>
                <a:gd name="connsiteY4" fmla="*/ 7144 h 914400"/>
                <a:gd name="connsiteX5" fmla="*/ 268129 w 1219200"/>
                <a:gd name="connsiteY5" fmla="*/ 101441 h 914400"/>
                <a:gd name="connsiteX6" fmla="*/ 210979 w 1219200"/>
                <a:gd name="connsiteY6" fmla="*/ 101441 h 914400"/>
                <a:gd name="connsiteX7" fmla="*/ 97631 w 1219200"/>
                <a:gd name="connsiteY7" fmla="*/ 215741 h 914400"/>
                <a:gd name="connsiteX8" fmla="*/ 97631 w 1219200"/>
                <a:gd name="connsiteY8" fmla="*/ 260509 h 914400"/>
                <a:gd name="connsiteX9" fmla="*/ 7144 w 1219200"/>
                <a:gd name="connsiteY9" fmla="*/ 461486 h 914400"/>
                <a:gd name="connsiteX10" fmla="*/ 98584 w 1219200"/>
                <a:gd name="connsiteY10" fmla="*/ 662464 h 914400"/>
                <a:gd name="connsiteX11" fmla="*/ 98584 w 1219200"/>
                <a:gd name="connsiteY11" fmla="*/ 707231 h 914400"/>
                <a:gd name="connsiteX12" fmla="*/ 211931 w 1219200"/>
                <a:gd name="connsiteY12" fmla="*/ 821531 h 914400"/>
                <a:gd name="connsiteX13" fmla="*/ 269081 w 1219200"/>
                <a:gd name="connsiteY13" fmla="*/ 821531 h 914400"/>
                <a:gd name="connsiteX14" fmla="*/ 612934 w 1219200"/>
                <a:gd name="connsiteY14" fmla="*/ 915829 h 914400"/>
                <a:gd name="connsiteX15" fmla="*/ 956786 w 1219200"/>
                <a:gd name="connsiteY15" fmla="*/ 821531 h 914400"/>
                <a:gd name="connsiteX16" fmla="*/ 1013936 w 1219200"/>
                <a:gd name="connsiteY16" fmla="*/ 821531 h 914400"/>
                <a:gd name="connsiteX17" fmla="*/ 1127284 w 1219200"/>
                <a:gd name="connsiteY17" fmla="*/ 707231 h 914400"/>
                <a:gd name="connsiteX18" fmla="*/ 1127284 w 1219200"/>
                <a:gd name="connsiteY18" fmla="*/ 662464 h 914400"/>
                <a:gd name="connsiteX19" fmla="*/ 1218724 w 1219200"/>
                <a:gd name="connsiteY19" fmla="*/ 461486 h 914400"/>
                <a:gd name="connsiteX20" fmla="*/ 1126331 w 1219200"/>
                <a:gd name="connsiteY20" fmla="*/ 260509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 h="914400">
                  <a:moveTo>
                    <a:pt x="1126331" y="260509"/>
                  </a:moveTo>
                  <a:lnTo>
                    <a:pt x="1126331" y="215741"/>
                  </a:lnTo>
                  <a:cubicBezTo>
                    <a:pt x="1069181" y="201454"/>
                    <a:pt x="1027271" y="160496"/>
                    <a:pt x="1012984" y="101441"/>
                  </a:cubicBezTo>
                  <a:lnTo>
                    <a:pt x="955834" y="101441"/>
                  </a:lnTo>
                  <a:cubicBezTo>
                    <a:pt x="873919" y="41434"/>
                    <a:pt x="724376" y="7144"/>
                    <a:pt x="612934" y="7144"/>
                  </a:cubicBezTo>
                  <a:cubicBezTo>
                    <a:pt x="500539" y="7144"/>
                    <a:pt x="350996" y="41434"/>
                    <a:pt x="268129" y="101441"/>
                  </a:cubicBezTo>
                  <a:lnTo>
                    <a:pt x="210979" y="101441"/>
                  </a:lnTo>
                  <a:cubicBezTo>
                    <a:pt x="196691" y="160496"/>
                    <a:pt x="154781" y="201454"/>
                    <a:pt x="97631" y="215741"/>
                  </a:cubicBezTo>
                  <a:lnTo>
                    <a:pt x="97631" y="260509"/>
                  </a:lnTo>
                  <a:cubicBezTo>
                    <a:pt x="34766" y="302419"/>
                    <a:pt x="7144" y="392906"/>
                    <a:pt x="7144" y="461486"/>
                  </a:cubicBezTo>
                  <a:cubicBezTo>
                    <a:pt x="7144" y="530066"/>
                    <a:pt x="34766" y="620554"/>
                    <a:pt x="98584" y="662464"/>
                  </a:cubicBezTo>
                  <a:lnTo>
                    <a:pt x="98584" y="707231"/>
                  </a:lnTo>
                  <a:cubicBezTo>
                    <a:pt x="155734" y="721519"/>
                    <a:pt x="197644" y="762476"/>
                    <a:pt x="211931" y="821531"/>
                  </a:cubicBezTo>
                  <a:lnTo>
                    <a:pt x="269081" y="821531"/>
                  </a:lnTo>
                  <a:cubicBezTo>
                    <a:pt x="350996" y="881539"/>
                    <a:pt x="500539" y="915829"/>
                    <a:pt x="612934" y="915829"/>
                  </a:cubicBezTo>
                  <a:cubicBezTo>
                    <a:pt x="725329" y="915829"/>
                    <a:pt x="873919" y="881539"/>
                    <a:pt x="956786" y="821531"/>
                  </a:cubicBezTo>
                  <a:lnTo>
                    <a:pt x="1013936" y="821531"/>
                  </a:lnTo>
                  <a:cubicBezTo>
                    <a:pt x="1028224" y="762476"/>
                    <a:pt x="1070134" y="721519"/>
                    <a:pt x="1127284" y="707231"/>
                  </a:cubicBezTo>
                  <a:lnTo>
                    <a:pt x="1127284" y="662464"/>
                  </a:lnTo>
                  <a:cubicBezTo>
                    <a:pt x="1191101" y="620554"/>
                    <a:pt x="1218724" y="530066"/>
                    <a:pt x="1218724" y="461486"/>
                  </a:cubicBezTo>
                  <a:cubicBezTo>
                    <a:pt x="1218724" y="392906"/>
                    <a:pt x="1190149" y="302419"/>
                    <a:pt x="1126331" y="26050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Freeform: Shape 68">
              <a:extLst>
                <a:ext uri="{FF2B5EF4-FFF2-40B4-BE49-F238E27FC236}">
                  <a16:creationId xmlns:a16="http://schemas.microsoft.com/office/drawing/2014/main" id="{8F7D7F06-904A-4E30-ABFF-2C127AF44C21}"/>
                </a:ext>
              </a:extLst>
            </p:cNvPr>
            <p:cNvSpPr/>
            <p:nvPr/>
          </p:nvSpPr>
          <p:spPr>
            <a:xfrm>
              <a:off x="3674229" y="1192202"/>
              <a:ext cx="704850" cy="476250"/>
            </a:xfrm>
            <a:custGeom>
              <a:avLst/>
              <a:gdLst>
                <a:gd name="connsiteX0" fmla="*/ 7144 w 704850"/>
                <a:gd name="connsiteY0" fmla="*/ 69056 h 476250"/>
                <a:gd name="connsiteX1" fmla="*/ 117634 w 704850"/>
                <a:gd name="connsiteY1" fmla="*/ 7144 h 476250"/>
                <a:gd name="connsiteX2" fmla="*/ 671989 w 704850"/>
                <a:gd name="connsiteY2" fmla="*/ 7144 h 476250"/>
                <a:gd name="connsiteX3" fmla="*/ 702469 w 704850"/>
                <a:gd name="connsiteY3" fmla="*/ 37624 h 476250"/>
                <a:gd name="connsiteX4" fmla="*/ 702469 w 704850"/>
                <a:gd name="connsiteY4" fmla="*/ 391001 h 476250"/>
                <a:gd name="connsiteX5" fmla="*/ 673894 w 704850"/>
                <a:gd name="connsiteY5" fmla="*/ 441484 h 476250"/>
                <a:gd name="connsiteX6" fmla="*/ 630079 w 704850"/>
                <a:gd name="connsiteY6" fmla="*/ 472916 h 476250"/>
                <a:gd name="connsiteX7" fmla="*/ 7144 w 704850"/>
                <a:gd name="connsiteY7" fmla="*/ 69056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850" h="476250">
                  <a:moveTo>
                    <a:pt x="7144" y="69056"/>
                  </a:moveTo>
                  <a:lnTo>
                    <a:pt x="117634" y="7144"/>
                  </a:lnTo>
                  <a:lnTo>
                    <a:pt x="671989" y="7144"/>
                  </a:lnTo>
                  <a:cubicBezTo>
                    <a:pt x="689134" y="7144"/>
                    <a:pt x="702469" y="21431"/>
                    <a:pt x="702469" y="37624"/>
                  </a:cubicBezTo>
                  <a:lnTo>
                    <a:pt x="702469" y="391001"/>
                  </a:lnTo>
                  <a:cubicBezTo>
                    <a:pt x="702469" y="411956"/>
                    <a:pt x="691991" y="431006"/>
                    <a:pt x="673894" y="441484"/>
                  </a:cubicBezTo>
                  <a:lnTo>
                    <a:pt x="630079" y="472916"/>
                  </a:lnTo>
                  <a:lnTo>
                    <a:pt x="7144" y="690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Freeform: Shape 69">
              <a:extLst>
                <a:ext uri="{FF2B5EF4-FFF2-40B4-BE49-F238E27FC236}">
                  <a16:creationId xmlns:a16="http://schemas.microsoft.com/office/drawing/2014/main" id="{A27AC243-A317-46BE-BDF7-B87369B97456}"/>
                </a:ext>
              </a:extLst>
            </p:cNvPr>
            <p:cNvSpPr/>
            <p:nvPr/>
          </p:nvSpPr>
          <p:spPr>
            <a:xfrm>
              <a:off x="3963789" y="1294119"/>
              <a:ext cx="314325" cy="323850"/>
            </a:xfrm>
            <a:custGeom>
              <a:avLst/>
              <a:gdLst>
                <a:gd name="connsiteX0" fmla="*/ 161449 w 314325"/>
                <a:gd name="connsiteY0" fmla="*/ 316706 h 323850"/>
                <a:gd name="connsiteX1" fmla="*/ 7144 w 314325"/>
                <a:gd name="connsiteY1" fmla="*/ 162401 h 323850"/>
                <a:gd name="connsiteX2" fmla="*/ 161449 w 314325"/>
                <a:gd name="connsiteY2" fmla="*/ 7144 h 323850"/>
                <a:gd name="connsiteX3" fmla="*/ 315754 w 314325"/>
                <a:gd name="connsiteY3" fmla="*/ 161449 h 323850"/>
                <a:gd name="connsiteX4" fmla="*/ 161449 w 314325"/>
                <a:gd name="connsiteY4" fmla="*/ 316706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23850">
                  <a:moveTo>
                    <a:pt x="161449" y="316706"/>
                  </a:moveTo>
                  <a:cubicBezTo>
                    <a:pt x="75724" y="316706"/>
                    <a:pt x="7144" y="247174"/>
                    <a:pt x="7144" y="162401"/>
                  </a:cubicBezTo>
                  <a:cubicBezTo>
                    <a:pt x="7144" y="77629"/>
                    <a:pt x="76676" y="7144"/>
                    <a:pt x="161449" y="7144"/>
                  </a:cubicBezTo>
                  <a:cubicBezTo>
                    <a:pt x="246221" y="7144"/>
                    <a:pt x="315754" y="76676"/>
                    <a:pt x="315754" y="161449"/>
                  </a:cubicBezTo>
                  <a:cubicBezTo>
                    <a:pt x="315754" y="246221"/>
                    <a:pt x="247174" y="316706"/>
                    <a:pt x="161449" y="316706"/>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Freeform: Shape 70">
              <a:extLst>
                <a:ext uri="{FF2B5EF4-FFF2-40B4-BE49-F238E27FC236}">
                  <a16:creationId xmlns:a16="http://schemas.microsoft.com/office/drawing/2014/main" id="{0C1B9058-59D5-4CC1-BB76-17336F8A08E5}"/>
                </a:ext>
              </a:extLst>
            </p:cNvPr>
            <p:cNvSpPr/>
            <p:nvPr/>
          </p:nvSpPr>
          <p:spPr>
            <a:xfrm>
              <a:off x="3673277" y="1045330"/>
              <a:ext cx="647700" cy="628650"/>
            </a:xfrm>
            <a:custGeom>
              <a:avLst/>
              <a:gdLst>
                <a:gd name="connsiteX0" fmla="*/ 623411 w 647700"/>
                <a:gd name="connsiteY0" fmla="*/ 204498 h 628650"/>
                <a:gd name="connsiteX1" fmla="*/ 208121 w 647700"/>
                <a:gd name="connsiteY1" fmla="*/ 204498 h 628650"/>
                <a:gd name="connsiteX2" fmla="*/ 451961 w 647700"/>
                <a:gd name="connsiteY2" fmla="*/ 67338 h 628650"/>
                <a:gd name="connsiteX3" fmla="*/ 464344 w 647700"/>
                <a:gd name="connsiteY3" fmla="*/ 23523 h 628650"/>
                <a:gd name="connsiteX4" fmla="*/ 420529 w 647700"/>
                <a:gd name="connsiteY4" fmla="*/ 11141 h 628650"/>
                <a:gd name="connsiteX5" fmla="*/ 75724 w 647700"/>
                <a:gd name="connsiteY5" fmla="*/ 204498 h 628650"/>
                <a:gd name="connsiteX6" fmla="*/ 29051 w 647700"/>
                <a:gd name="connsiteY6" fmla="*/ 204498 h 628650"/>
                <a:gd name="connsiteX7" fmla="*/ 7144 w 647700"/>
                <a:gd name="connsiteY7" fmla="*/ 226406 h 628650"/>
                <a:gd name="connsiteX8" fmla="*/ 7144 w 647700"/>
                <a:gd name="connsiteY8" fmla="*/ 601691 h 628650"/>
                <a:gd name="connsiteX9" fmla="*/ 29051 w 647700"/>
                <a:gd name="connsiteY9" fmla="*/ 623598 h 628650"/>
                <a:gd name="connsiteX10" fmla="*/ 623411 w 647700"/>
                <a:gd name="connsiteY10" fmla="*/ 623598 h 628650"/>
                <a:gd name="connsiteX11" fmla="*/ 645319 w 647700"/>
                <a:gd name="connsiteY11" fmla="*/ 601691 h 628650"/>
                <a:gd name="connsiteX12" fmla="*/ 645319 w 647700"/>
                <a:gd name="connsiteY12" fmla="*/ 226406 h 628650"/>
                <a:gd name="connsiteX13" fmla="*/ 623411 w 647700"/>
                <a:gd name="connsiteY13" fmla="*/ 204498 h 628650"/>
                <a:gd name="connsiteX14" fmla="*/ 453866 w 647700"/>
                <a:gd name="connsiteY14" fmla="*/ 560733 h 628650"/>
                <a:gd name="connsiteX15" fmla="*/ 304324 w 647700"/>
                <a:gd name="connsiteY15" fmla="*/ 411191 h 628650"/>
                <a:gd name="connsiteX16" fmla="*/ 453866 w 647700"/>
                <a:gd name="connsiteY16" fmla="*/ 261648 h 628650"/>
                <a:gd name="connsiteX17" fmla="*/ 603409 w 647700"/>
                <a:gd name="connsiteY17" fmla="*/ 411191 h 628650"/>
                <a:gd name="connsiteX18" fmla="*/ 453866 w 647700"/>
                <a:gd name="connsiteY18" fmla="*/ 560733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700" h="628650">
                  <a:moveTo>
                    <a:pt x="623411" y="204498"/>
                  </a:moveTo>
                  <a:lnTo>
                    <a:pt x="208121" y="204498"/>
                  </a:lnTo>
                  <a:lnTo>
                    <a:pt x="451961" y="67338"/>
                  </a:lnTo>
                  <a:cubicBezTo>
                    <a:pt x="467201" y="58766"/>
                    <a:pt x="472916" y="38763"/>
                    <a:pt x="464344" y="23523"/>
                  </a:cubicBezTo>
                  <a:cubicBezTo>
                    <a:pt x="455771" y="8283"/>
                    <a:pt x="435769" y="2568"/>
                    <a:pt x="420529" y="11141"/>
                  </a:cubicBezTo>
                  <a:lnTo>
                    <a:pt x="75724" y="204498"/>
                  </a:lnTo>
                  <a:lnTo>
                    <a:pt x="29051" y="204498"/>
                  </a:lnTo>
                  <a:cubicBezTo>
                    <a:pt x="16669" y="204498"/>
                    <a:pt x="7144" y="214023"/>
                    <a:pt x="7144" y="226406"/>
                  </a:cubicBezTo>
                  <a:lnTo>
                    <a:pt x="7144" y="601691"/>
                  </a:lnTo>
                  <a:cubicBezTo>
                    <a:pt x="7144" y="614073"/>
                    <a:pt x="16669" y="623598"/>
                    <a:pt x="29051" y="623598"/>
                  </a:cubicBezTo>
                  <a:lnTo>
                    <a:pt x="623411" y="623598"/>
                  </a:lnTo>
                  <a:cubicBezTo>
                    <a:pt x="635794" y="623598"/>
                    <a:pt x="645319" y="614073"/>
                    <a:pt x="645319" y="601691"/>
                  </a:cubicBezTo>
                  <a:lnTo>
                    <a:pt x="645319" y="226406"/>
                  </a:lnTo>
                  <a:cubicBezTo>
                    <a:pt x="645319" y="214023"/>
                    <a:pt x="635794" y="204498"/>
                    <a:pt x="623411" y="204498"/>
                  </a:cubicBezTo>
                  <a:close/>
                  <a:moveTo>
                    <a:pt x="453866" y="560733"/>
                  </a:moveTo>
                  <a:cubicBezTo>
                    <a:pt x="370999" y="560733"/>
                    <a:pt x="304324" y="494058"/>
                    <a:pt x="304324" y="411191"/>
                  </a:cubicBezTo>
                  <a:cubicBezTo>
                    <a:pt x="304324" y="328323"/>
                    <a:pt x="370999" y="261648"/>
                    <a:pt x="453866" y="261648"/>
                  </a:cubicBezTo>
                  <a:cubicBezTo>
                    <a:pt x="536734" y="261648"/>
                    <a:pt x="603409" y="328323"/>
                    <a:pt x="603409" y="411191"/>
                  </a:cubicBezTo>
                  <a:cubicBezTo>
                    <a:pt x="603409" y="494058"/>
                    <a:pt x="536734" y="560733"/>
                    <a:pt x="453866" y="56073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Freeform: Shape 71">
              <a:extLst>
                <a:ext uri="{FF2B5EF4-FFF2-40B4-BE49-F238E27FC236}">
                  <a16:creationId xmlns:a16="http://schemas.microsoft.com/office/drawing/2014/main" id="{985CB02E-9F0D-407E-BEF9-519AFCFA0E77}"/>
                </a:ext>
              </a:extLst>
            </p:cNvPr>
            <p:cNvSpPr/>
            <p:nvPr/>
          </p:nvSpPr>
          <p:spPr>
            <a:xfrm>
              <a:off x="4076184" y="1405562"/>
              <a:ext cx="95250" cy="95250"/>
            </a:xfrm>
            <a:custGeom>
              <a:avLst/>
              <a:gdLst>
                <a:gd name="connsiteX0" fmla="*/ 94774 w 95250"/>
                <a:gd name="connsiteY0" fmla="*/ 50959 h 95250"/>
                <a:gd name="connsiteX1" fmla="*/ 50959 w 95250"/>
                <a:gd name="connsiteY1" fmla="*/ 94774 h 95250"/>
                <a:gd name="connsiteX2" fmla="*/ 7144 w 95250"/>
                <a:gd name="connsiteY2" fmla="*/ 50959 h 95250"/>
                <a:gd name="connsiteX3" fmla="*/ 50959 w 95250"/>
                <a:gd name="connsiteY3" fmla="*/ 7144 h 95250"/>
                <a:gd name="connsiteX4" fmla="*/ 94774 w 95250"/>
                <a:gd name="connsiteY4" fmla="*/ 5095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4774" y="50959"/>
                  </a:moveTo>
                  <a:cubicBezTo>
                    <a:pt x="94774" y="75157"/>
                    <a:pt x="75157" y="94774"/>
                    <a:pt x="50959" y="94774"/>
                  </a:cubicBezTo>
                  <a:cubicBezTo>
                    <a:pt x="26760" y="94774"/>
                    <a:pt x="7144" y="75157"/>
                    <a:pt x="7144" y="50959"/>
                  </a:cubicBezTo>
                  <a:cubicBezTo>
                    <a:pt x="7144" y="26760"/>
                    <a:pt x="26760" y="7144"/>
                    <a:pt x="50959" y="7144"/>
                  </a:cubicBezTo>
                  <a:cubicBezTo>
                    <a:pt x="75157" y="7144"/>
                    <a:pt x="94774" y="26760"/>
                    <a:pt x="94774" y="50959"/>
                  </a:cubicBezTo>
                  <a:close/>
                </a:path>
              </a:pathLst>
            </a:custGeom>
            <a:solidFill>
              <a:srgbClr val="5AB4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Freeform: Shape 72">
              <a:extLst>
                <a:ext uri="{FF2B5EF4-FFF2-40B4-BE49-F238E27FC236}">
                  <a16:creationId xmlns:a16="http://schemas.microsoft.com/office/drawing/2014/main" id="{B09E2250-B080-4831-850A-A636F0FF3DBE}"/>
                </a:ext>
              </a:extLst>
            </p:cNvPr>
            <p:cNvSpPr/>
            <p:nvPr/>
          </p:nvSpPr>
          <p:spPr>
            <a:xfrm>
              <a:off x="3807579" y="1288404"/>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4C3CC58D-5174-4984-9CB6-348239DE146B}"/>
                </a:ext>
              </a:extLst>
            </p:cNvPr>
            <p:cNvSpPr/>
            <p:nvPr/>
          </p:nvSpPr>
          <p:spPr>
            <a:xfrm>
              <a:off x="3724712" y="1288404"/>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a:extLst>
                <a:ext uri="{FF2B5EF4-FFF2-40B4-BE49-F238E27FC236}">
                  <a16:creationId xmlns:a16="http://schemas.microsoft.com/office/drawing/2014/main" id="{CCAEB83B-FF38-4979-8441-84E2EE86A33C}"/>
                </a:ext>
              </a:extLst>
            </p:cNvPr>
            <p:cNvSpPr/>
            <p:nvPr/>
          </p:nvSpPr>
          <p:spPr>
            <a:xfrm>
              <a:off x="3723759" y="1538912"/>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26819125-5A8E-4680-AD2E-6B9504EA1D19}"/>
                </a:ext>
              </a:extLst>
            </p:cNvPr>
            <p:cNvSpPr/>
            <p:nvPr/>
          </p:nvSpPr>
          <p:spPr>
            <a:xfrm>
              <a:off x="3723759" y="1498907"/>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Freeform: Shape 76">
              <a:extLst>
                <a:ext uri="{FF2B5EF4-FFF2-40B4-BE49-F238E27FC236}">
                  <a16:creationId xmlns:a16="http://schemas.microsoft.com/office/drawing/2014/main" id="{E9A52987-EF09-4187-A247-A30CF56BDDC8}"/>
                </a:ext>
              </a:extLst>
            </p:cNvPr>
            <p:cNvSpPr/>
            <p:nvPr/>
          </p:nvSpPr>
          <p:spPr>
            <a:xfrm>
              <a:off x="3723759" y="1457949"/>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B9F7700E-0256-43AC-946C-48A9C81B38E8}"/>
                </a:ext>
              </a:extLst>
            </p:cNvPr>
            <p:cNvSpPr/>
            <p:nvPr/>
          </p:nvSpPr>
          <p:spPr>
            <a:xfrm>
              <a:off x="3723759" y="1417944"/>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A917E5E1-FDA4-44CC-B788-22A1D84EFF3F}"/>
                </a:ext>
              </a:extLst>
            </p:cNvPr>
            <p:cNvSpPr/>
            <p:nvPr/>
          </p:nvSpPr>
          <p:spPr>
            <a:xfrm>
              <a:off x="3723759" y="1377939"/>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382A76BF-1225-4B29-9F4B-52DBE46CA926}"/>
                </a:ext>
              </a:extLst>
            </p:cNvPr>
            <p:cNvSpPr/>
            <p:nvPr/>
          </p:nvSpPr>
          <p:spPr>
            <a:xfrm>
              <a:off x="4069517" y="1398894"/>
              <a:ext cx="114300" cy="114300"/>
            </a:xfrm>
            <a:custGeom>
              <a:avLst/>
              <a:gdLst>
                <a:gd name="connsiteX0" fmla="*/ 110014 w 114300"/>
                <a:gd name="connsiteY0" fmla="*/ 58579 h 114300"/>
                <a:gd name="connsiteX1" fmla="*/ 58579 w 114300"/>
                <a:gd name="connsiteY1" fmla="*/ 110014 h 114300"/>
                <a:gd name="connsiteX2" fmla="*/ 7144 w 114300"/>
                <a:gd name="connsiteY2" fmla="*/ 58579 h 114300"/>
                <a:gd name="connsiteX3" fmla="*/ 58579 w 114300"/>
                <a:gd name="connsiteY3" fmla="*/ 7144 h 114300"/>
                <a:gd name="connsiteX4" fmla="*/ 110014 w 114300"/>
                <a:gd name="connsiteY4" fmla="*/ 5857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0014" y="58579"/>
                  </a:moveTo>
                  <a:cubicBezTo>
                    <a:pt x="110014" y="86986"/>
                    <a:pt x="86985" y="110014"/>
                    <a:pt x="58579" y="110014"/>
                  </a:cubicBezTo>
                  <a:cubicBezTo>
                    <a:pt x="30172" y="110014"/>
                    <a:pt x="7144" y="86986"/>
                    <a:pt x="7144" y="58579"/>
                  </a:cubicBezTo>
                  <a:cubicBezTo>
                    <a:pt x="7144" y="30172"/>
                    <a:pt x="30172" y="7144"/>
                    <a:pt x="58579" y="7144"/>
                  </a:cubicBezTo>
                  <a:cubicBezTo>
                    <a:pt x="86985" y="7144"/>
                    <a:pt x="110014" y="30172"/>
                    <a:pt x="110014" y="58579"/>
                  </a:cubicBezTo>
                  <a:close/>
                </a:path>
              </a:pathLst>
            </a:custGeom>
            <a:solidFill>
              <a:srgbClr val="1E3F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4CAAF37E-097E-4510-B5C6-C9D1BC9749C6}"/>
                </a:ext>
              </a:extLst>
            </p:cNvPr>
            <p:cNvSpPr/>
            <p:nvPr/>
          </p:nvSpPr>
          <p:spPr>
            <a:xfrm>
              <a:off x="4421361" y="1319677"/>
              <a:ext cx="114300" cy="180975"/>
            </a:xfrm>
            <a:custGeom>
              <a:avLst/>
              <a:gdLst>
                <a:gd name="connsiteX0" fmla="*/ 35347 w 114300"/>
                <a:gd name="connsiteY0" fmla="*/ 173991 h 180975"/>
                <a:gd name="connsiteX1" fmla="*/ 42015 w 114300"/>
                <a:gd name="connsiteY1" fmla="*/ 112078 h 180975"/>
                <a:gd name="connsiteX2" fmla="*/ 14392 w 114300"/>
                <a:gd name="connsiteY2" fmla="*/ 112078 h 180975"/>
                <a:gd name="connsiteX3" fmla="*/ 8677 w 114300"/>
                <a:gd name="connsiteY3" fmla="*/ 100648 h 180975"/>
                <a:gd name="connsiteX4" fmla="*/ 71542 w 114300"/>
                <a:gd name="connsiteY4" fmla="*/ 10161 h 180975"/>
                <a:gd name="connsiteX5" fmla="*/ 83925 w 114300"/>
                <a:gd name="connsiteY5" fmla="*/ 14923 h 180975"/>
                <a:gd name="connsiteX6" fmla="*/ 77257 w 114300"/>
                <a:gd name="connsiteY6" fmla="*/ 76836 h 180975"/>
                <a:gd name="connsiteX7" fmla="*/ 104880 w 114300"/>
                <a:gd name="connsiteY7" fmla="*/ 76836 h 180975"/>
                <a:gd name="connsiteX8" fmla="*/ 110595 w 114300"/>
                <a:gd name="connsiteY8" fmla="*/ 88266 h 180975"/>
                <a:gd name="connsiteX9" fmla="*/ 47730 w 114300"/>
                <a:gd name="connsiteY9" fmla="*/ 178753 h 180975"/>
                <a:gd name="connsiteX10" fmla="*/ 35347 w 114300"/>
                <a:gd name="connsiteY10" fmla="*/ 17399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80975">
                  <a:moveTo>
                    <a:pt x="35347" y="173991"/>
                  </a:moveTo>
                  <a:lnTo>
                    <a:pt x="42015" y="112078"/>
                  </a:lnTo>
                  <a:lnTo>
                    <a:pt x="14392" y="112078"/>
                  </a:lnTo>
                  <a:cubicBezTo>
                    <a:pt x="8677" y="112078"/>
                    <a:pt x="4867" y="105411"/>
                    <a:pt x="8677" y="100648"/>
                  </a:cubicBezTo>
                  <a:lnTo>
                    <a:pt x="71542" y="10161"/>
                  </a:lnTo>
                  <a:cubicBezTo>
                    <a:pt x="75352" y="4446"/>
                    <a:pt x="84877" y="7303"/>
                    <a:pt x="83925" y="14923"/>
                  </a:cubicBezTo>
                  <a:lnTo>
                    <a:pt x="77257" y="76836"/>
                  </a:lnTo>
                  <a:lnTo>
                    <a:pt x="104880" y="76836"/>
                  </a:lnTo>
                  <a:cubicBezTo>
                    <a:pt x="110595" y="76836"/>
                    <a:pt x="114405" y="83503"/>
                    <a:pt x="110595" y="88266"/>
                  </a:cubicBezTo>
                  <a:lnTo>
                    <a:pt x="47730" y="178753"/>
                  </a:lnTo>
                  <a:cubicBezTo>
                    <a:pt x="43920" y="184468"/>
                    <a:pt x="35347" y="180658"/>
                    <a:pt x="35347" y="173991"/>
                  </a:cubicBezTo>
                  <a:close/>
                </a:path>
              </a:pathLst>
            </a:custGeom>
            <a:solidFill>
              <a:schemeClr val="accent3"/>
            </a:solidFill>
            <a:ln w="9525"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D1E98895-800E-4630-8EE8-19FB97591C0E}"/>
                </a:ext>
              </a:extLst>
            </p:cNvPr>
            <p:cNvSpPr/>
            <p:nvPr/>
          </p:nvSpPr>
          <p:spPr>
            <a:xfrm>
              <a:off x="3502198" y="1319677"/>
              <a:ext cx="114300" cy="180975"/>
            </a:xfrm>
            <a:custGeom>
              <a:avLst/>
              <a:gdLst>
                <a:gd name="connsiteX0" fmla="*/ 35347 w 114300"/>
                <a:gd name="connsiteY0" fmla="*/ 173991 h 180975"/>
                <a:gd name="connsiteX1" fmla="*/ 42015 w 114300"/>
                <a:gd name="connsiteY1" fmla="*/ 112078 h 180975"/>
                <a:gd name="connsiteX2" fmla="*/ 14392 w 114300"/>
                <a:gd name="connsiteY2" fmla="*/ 112078 h 180975"/>
                <a:gd name="connsiteX3" fmla="*/ 8677 w 114300"/>
                <a:gd name="connsiteY3" fmla="*/ 100648 h 180975"/>
                <a:gd name="connsiteX4" fmla="*/ 71542 w 114300"/>
                <a:gd name="connsiteY4" fmla="*/ 10161 h 180975"/>
                <a:gd name="connsiteX5" fmla="*/ 83925 w 114300"/>
                <a:gd name="connsiteY5" fmla="*/ 14923 h 180975"/>
                <a:gd name="connsiteX6" fmla="*/ 77257 w 114300"/>
                <a:gd name="connsiteY6" fmla="*/ 76836 h 180975"/>
                <a:gd name="connsiteX7" fmla="*/ 104880 w 114300"/>
                <a:gd name="connsiteY7" fmla="*/ 76836 h 180975"/>
                <a:gd name="connsiteX8" fmla="*/ 110595 w 114300"/>
                <a:gd name="connsiteY8" fmla="*/ 88266 h 180975"/>
                <a:gd name="connsiteX9" fmla="*/ 47730 w 114300"/>
                <a:gd name="connsiteY9" fmla="*/ 178753 h 180975"/>
                <a:gd name="connsiteX10" fmla="*/ 35347 w 114300"/>
                <a:gd name="connsiteY10" fmla="*/ 17399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80975">
                  <a:moveTo>
                    <a:pt x="35347" y="173991"/>
                  </a:moveTo>
                  <a:lnTo>
                    <a:pt x="42015" y="112078"/>
                  </a:lnTo>
                  <a:lnTo>
                    <a:pt x="14392" y="112078"/>
                  </a:lnTo>
                  <a:cubicBezTo>
                    <a:pt x="8677" y="112078"/>
                    <a:pt x="4867" y="105411"/>
                    <a:pt x="8677" y="100648"/>
                  </a:cubicBezTo>
                  <a:lnTo>
                    <a:pt x="71542" y="10161"/>
                  </a:lnTo>
                  <a:cubicBezTo>
                    <a:pt x="75352" y="4446"/>
                    <a:pt x="84877" y="7303"/>
                    <a:pt x="83925" y="14923"/>
                  </a:cubicBezTo>
                  <a:lnTo>
                    <a:pt x="77257" y="76836"/>
                  </a:lnTo>
                  <a:lnTo>
                    <a:pt x="104880" y="76836"/>
                  </a:lnTo>
                  <a:cubicBezTo>
                    <a:pt x="110595" y="76836"/>
                    <a:pt x="114405" y="83503"/>
                    <a:pt x="110595" y="88266"/>
                  </a:cubicBezTo>
                  <a:lnTo>
                    <a:pt x="47730" y="178753"/>
                  </a:lnTo>
                  <a:cubicBezTo>
                    <a:pt x="43920" y="184468"/>
                    <a:pt x="35347" y="180658"/>
                    <a:pt x="35347" y="173991"/>
                  </a:cubicBezTo>
                  <a:close/>
                </a:path>
              </a:pathLst>
            </a:custGeom>
            <a:solidFill>
              <a:schemeClr val="accent3"/>
            </a:solidFill>
            <a:ln w="9525"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5CE4821B-1EE4-45C2-9BEC-8FC4B2BCD288}"/>
                </a:ext>
              </a:extLst>
            </p:cNvPr>
            <p:cNvSpPr/>
            <p:nvPr/>
          </p:nvSpPr>
          <p:spPr>
            <a:xfrm>
              <a:off x="3724474" y="1061471"/>
              <a:ext cx="95250" cy="95250"/>
            </a:xfrm>
            <a:custGeom>
              <a:avLst/>
              <a:gdLst>
                <a:gd name="connsiteX0" fmla="*/ 37862 w 95250"/>
                <a:gd name="connsiteY0" fmla="*/ 61674 h 95250"/>
                <a:gd name="connsiteX1" fmla="*/ 44529 w 95250"/>
                <a:gd name="connsiteY1" fmla="*/ 67389 h 95250"/>
                <a:gd name="connsiteX2" fmla="*/ 54054 w 95250"/>
                <a:gd name="connsiteY2" fmla="*/ 94059 h 95250"/>
                <a:gd name="connsiteX3" fmla="*/ 56912 w 95250"/>
                <a:gd name="connsiteY3" fmla="*/ 94059 h 95250"/>
                <a:gd name="connsiteX4" fmla="*/ 62627 w 95250"/>
                <a:gd name="connsiteY4" fmla="*/ 66437 h 95250"/>
                <a:gd name="connsiteX5" fmla="*/ 68342 w 95250"/>
                <a:gd name="connsiteY5" fmla="*/ 59769 h 95250"/>
                <a:gd name="connsiteX6" fmla="*/ 95012 w 95250"/>
                <a:gd name="connsiteY6" fmla="*/ 50244 h 95250"/>
                <a:gd name="connsiteX7" fmla="*/ 95012 w 95250"/>
                <a:gd name="connsiteY7" fmla="*/ 47387 h 95250"/>
                <a:gd name="connsiteX8" fmla="*/ 66437 w 95250"/>
                <a:gd name="connsiteY8" fmla="*/ 41672 h 95250"/>
                <a:gd name="connsiteX9" fmla="*/ 59769 w 95250"/>
                <a:gd name="connsiteY9" fmla="*/ 35957 h 95250"/>
                <a:gd name="connsiteX10" fmla="*/ 50244 w 95250"/>
                <a:gd name="connsiteY10" fmla="*/ 9287 h 95250"/>
                <a:gd name="connsiteX11" fmla="*/ 47387 w 95250"/>
                <a:gd name="connsiteY11" fmla="*/ 9287 h 95250"/>
                <a:gd name="connsiteX12" fmla="*/ 41672 w 95250"/>
                <a:gd name="connsiteY12" fmla="*/ 36909 h 95250"/>
                <a:gd name="connsiteX13" fmla="*/ 35957 w 95250"/>
                <a:gd name="connsiteY13" fmla="*/ 43577 h 95250"/>
                <a:gd name="connsiteX14" fmla="*/ 9287 w 95250"/>
                <a:gd name="connsiteY14" fmla="*/ 53102 h 95250"/>
                <a:gd name="connsiteX15" fmla="*/ 9287 w 95250"/>
                <a:gd name="connsiteY15" fmla="*/ 55959 h 95250"/>
                <a:gd name="connsiteX16" fmla="*/ 37862 w 95250"/>
                <a:gd name="connsiteY16" fmla="*/ 6167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95250">
                  <a:moveTo>
                    <a:pt x="37862" y="61674"/>
                  </a:moveTo>
                  <a:cubicBezTo>
                    <a:pt x="40719" y="62627"/>
                    <a:pt x="43577" y="64532"/>
                    <a:pt x="44529" y="67389"/>
                  </a:cubicBezTo>
                  <a:lnTo>
                    <a:pt x="54054" y="94059"/>
                  </a:lnTo>
                  <a:cubicBezTo>
                    <a:pt x="55007" y="96917"/>
                    <a:pt x="55959" y="96917"/>
                    <a:pt x="56912" y="94059"/>
                  </a:cubicBezTo>
                  <a:lnTo>
                    <a:pt x="62627" y="66437"/>
                  </a:lnTo>
                  <a:cubicBezTo>
                    <a:pt x="63579" y="63579"/>
                    <a:pt x="65484" y="60722"/>
                    <a:pt x="68342" y="59769"/>
                  </a:cubicBezTo>
                  <a:lnTo>
                    <a:pt x="95012" y="50244"/>
                  </a:lnTo>
                  <a:cubicBezTo>
                    <a:pt x="97869" y="49292"/>
                    <a:pt x="97869" y="48339"/>
                    <a:pt x="95012" y="47387"/>
                  </a:cubicBezTo>
                  <a:lnTo>
                    <a:pt x="66437" y="41672"/>
                  </a:lnTo>
                  <a:cubicBezTo>
                    <a:pt x="63579" y="40719"/>
                    <a:pt x="60722" y="38814"/>
                    <a:pt x="59769" y="35957"/>
                  </a:cubicBezTo>
                  <a:lnTo>
                    <a:pt x="50244" y="9287"/>
                  </a:lnTo>
                  <a:cubicBezTo>
                    <a:pt x="49292" y="6429"/>
                    <a:pt x="48339" y="6429"/>
                    <a:pt x="47387" y="9287"/>
                  </a:cubicBezTo>
                  <a:lnTo>
                    <a:pt x="41672" y="36909"/>
                  </a:lnTo>
                  <a:cubicBezTo>
                    <a:pt x="40719" y="39767"/>
                    <a:pt x="38814" y="42624"/>
                    <a:pt x="35957" y="43577"/>
                  </a:cubicBezTo>
                  <a:lnTo>
                    <a:pt x="9287" y="53102"/>
                  </a:lnTo>
                  <a:cubicBezTo>
                    <a:pt x="6429" y="54054"/>
                    <a:pt x="6429" y="55007"/>
                    <a:pt x="9287" y="55959"/>
                  </a:cubicBezTo>
                  <a:lnTo>
                    <a:pt x="37862" y="61674"/>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FEE3E998-DE32-40BE-9256-FB1F06C94E35}"/>
                </a:ext>
              </a:extLst>
            </p:cNvPr>
            <p:cNvSpPr/>
            <p:nvPr/>
          </p:nvSpPr>
          <p:spPr>
            <a:xfrm>
              <a:off x="4058414" y="1711641"/>
              <a:ext cx="57150" cy="57150"/>
            </a:xfrm>
            <a:custGeom>
              <a:avLst/>
              <a:gdLst>
                <a:gd name="connsiteX0" fmla="*/ 20152 w 57150"/>
                <a:gd name="connsiteY0" fmla="*/ 31582 h 57150"/>
                <a:gd name="connsiteX1" fmla="*/ 22057 w 57150"/>
                <a:gd name="connsiteY1" fmla="*/ 36344 h 57150"/>
                <a:gd name="connsiteX2" fmla="*/ 19199 w 57150"/>
                <a:gd name="connsiteY2" fmla="*/ 52537 h 57150"/>
                <a:gd name="connsiteX3" fmla="*/ 20152 w 57150"/>
                <a:gd name="connsiteY3" fmla="*/ 53489 h 57150"/>
                <a:gd name="connsiteX4" fmla="*/ 31582 w 57150"/>
                <a:gd name="connsiteY4" fmla="*/ 41107 h 57150"/>
                <a:gd name="connsiteX5" fmla="*/ 36344 w 57150"/>
                <a:gd name="connsiteY5" fmla="*/ 39202 h 57150"/>
                <a:gd name="connsiteX6" fmla="*/ 52537 w 57150"/>
                <a:gd name="connsiteY6" fmla="*/ 42059 h 57150"/>
                <a:gd name="connsiteX7" fmla="*/ 53489 w 57150"/>
                <a:gd name="connsiteY7" fmla="*/ 41107 h 57150"/>
                <a:gd name="connsiteX8" fmla="*/ 41107 w 57150"/>
                <a:gd name="connsiteY8" fmla="*/ 29677 h 57150"/>
                <a:gd name="connsiteX9" fmla="*/ 39202 w 57150"/>
                <a:gd name="connsiteY9" fmla="*/ 24914 h 57150"/>
                <a:gd name="connsiteX10" fmla="*/ 42059 w 57150"/>
                <a:gd name="connsiteY10" fmla="*/ 8722 h 57150"/>
                <a:gd name="connsiteX11" fmla="*/ 41107 w 57150"/>
                <a:gd name="connsiteY11" fmla="*/ 7769 h 57150"/>
                <a:gd name="connsiteX12" fmla="*/ 29677 w 57150"/>
                <a:gd name="connsiteY12" fmla="*/ 20152 h 57150"/>
                <a:gd name="connsiteX13" fmla="*/ 24914 w 57150"/>
                <a:gd name="connsiteY13" fmla="*/ 22057 h 57150"/>
                <a:gd name="connsiteX14" fmla="*/ 8722 w 57150"/>
                <a:gd name="connsiteY14" fmla="*/ 19199 h 57150"/>
                <a:gd name="connsiteX15" fmla="*/ 7769 w 57150"/>
                <a:gd name="connsiteY15" fmla="*/ 20152 h 57150"/>
                <a:gd name="connsiteX16" fmla="*/ 20152 w 57150"/>
                <a:gd name="connsiteY16" fmla="*/ 3158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 h="57150">
                  <a:moveTo>
                    <a:pt x="20152" y="31582"/>
                  </a:moveTo>
                  <a:cubicBezTo>
                    <a:pt x="21104" y="32534"/>
                    <a:pt x="22057" y="34439"/>
                    <a:pt x="22057" y="36344"/>
                  </a:cubicBezTo>
                  <a:lnTo>
                    <a:pt x="19199" y="52537"/>
                  </a:lnTo>
                  <a:cubicBezTo>
                    <a:pt x="19199" y="54442"/>
                    <a:pt x="19199" y="54442"/>
                    <a:pt x="20152" y="53489"/>
                  </a:cubicBezTo>
                  <a:lnTo>
                    <a:pt x="31582" y="41107"/>
                  </a:lnTo>
                  <a:cubicBezTo>
                    <a:pt x="32534" y="40154"/>
                    <a:pt x="34439" y="39202"/>
                    <a:pt x="36344" y="39202"/>
                  </a:cubicBezTo>
                  <a:lnTo>
                    <a:pt x="52537" y="42059"/>
                  </a:lnTo>
                  <a:cubicBezTo>
                    <a:pt x="54442" y="42059"/>
                    <a:pt x="54442" y="42059"/>
                    <a:pt x="53489" y="41107"/>
                  </a:cubicBezTo>
                  <a:lnTo>
                    <a:pt x="41107" y="29677"/>
                  </a:lnTo>
                  <a:cubicBezTo>
                    <a:pt x="40154" y="28724"/>
                    <a:pt x="39202" y="26819"/>
                    <a:pt x="39202" y="24914"/>
                  </a:cubicBezTo>
                  <a:lnTo>
                    <a:pt x="42059" y="8722"/>
                  </a:lnTo>
                  <a:cubicBezTo>
                    <a:pt x="42059" y="6817"/>
                    <a:pt x="42059" y="6817"/>
                    <a:pt x="41107" y="7769"/>
                  </a:cubicBezTo>
                  <a:lnTo>
                    <a:pt x="29677" y="20152"/>
                  </a:lnTo>
                  <a:cubicBezTo>
                    <a:pt x="28724" y="21104"/>
                    <a:pt x="26819" y="22057"/>
                    <a:pt x="24914" y="22057"/>
                  </a:cubicBezTo>
                  <a:lnTo>
                    <a:pt x="8722" y="19199"/>
                  </a:lnTo>
                  <a:cubicBezTo>
                    <a:pt x="6817" y="19199"/>
                    <a:pt x="6817" y="19199"/>
                    <a:pt x="7769" y="20152"/>
                  </a:cubicBezTo>
                  <a:lnTo>
                    <a:pt x="20152" y="31582"/>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1C5EA777-BCBE-42FA-9C17-CB8B71EEE1CB}"/>
                </a:ext>
              </a:extLst>
            </p:cNvPr>
            <p:cNvSpPr/>
            <p:nvPr/>
          </p:nvSpPr>
          <p:spPr>
            <a:xfrm>
              <a:off x="4414649" y="1166811"/>
              <a:ext cx="57150" cy="57150"/>
            </a:xfrm>
            <a:custGeom>
              <a:avLst/>
              <a:gdLst>
                <a:gd name="connsiteX0" fmla="*/ 21104 w 57150"/>
                <a:gd name="connsiteY0" fmla="*/ 33487 h 57150"/>
                <a:gd name="connsiteX1" fmla="*/ 23009 w 57150"/>
                <a:gd name="connsiteY1" fmla="*/ 38249 h 57150"/>
                <a:gd name="connsiteX2" fmla="*/ 22057 w 57150"/>
                <a:gd name="connsiteY2" fmla="*/ 54442 h 57150"/>
                <a:gd name="connsiteX3" fmla="*/ 23962 w 57150"/>
                <a:gd name="connsiteY3" fmla="*/ 55394 h 57150"/>
                <a:gd name="connsiteX4" fmla="*/ 33487 w 57150"/>
                <a:gd name="connsiteY4" fmla="*/ 42059 h 57150"/>
                <a:gd name="connsiteX5" fmla="*/ 38249 w 57150"/>
                <a:gd name="connsiteY5" fmla="*/ 40154 h 57150"/>
                <a:gd name="connsiteX6" fmla="*/ 54442 w 57150"/>
                <a:gd name="connsiteY6" fmla="*/ 41107 h 57150"/>
                <a:gd name="connsiteX7" fmla="*/ 55394 w 57150"/>
                <a:gd name="connsiteY7" fmla="*/ 39202 h 57150"/>
                <a:gd name="connsiteX8" fmla="*/ 42059 w 57150"/>
                <a:gd name="connsiteY8" fmla="*/ 29677 h 57150"/>
                <a:gd name="connsiteX9" fmla="*/ 40154 w 57150"/>
                <a:gd name="connsiteY9" fmla="*/ 24914 h 57150"/>
                <a:gd name="connsiteX10" fmla="*/ 41107 w 57150"/>
                <a:gd name="connsiteY10" fmla="*/ 8722 h 57150"/>
                <a:gd name="connsiteX11" fmla="*/ 39202 w 57150"/>
                <a:gd name="connsiteY11" fmla="*/ 7769 h 57150"/>
                <a:gd name="connsiteX12" fmla="*/ 29677 w 57150"/>
                <a:gd name="connsiteY12" fmla="*/ 21104 h 57150"/>
                <a:gd name="connsiteX13" fmla="*/ 24914 w 57150"/>
                <a:gd name="connsiteY13" fmla="*/ 23009 h 57150"/>
                <a:gd name="connsiteX14" fmla="*/ 8722 w 57150"/>
                <a:gd name="connsiteY14" fmla="*/ 22057 h 57150"/>
                <a:gd name="connsiteX15" fmla="*/ 7769 w 57150"/>
                <a:gd name="connsiteY15" fmla="*/ 23962 h 57150"/>
                <a:gd name="connsiteX16" fmla="*/ 21104 w 57150"/>
                <a:gd name="connsiteY16" fmla="*/ 3348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 h="57150">
                  <a:moveTo>
                    <a:pt x="21104" y="33487"/>
                  </a:moveTo>
                  <a:cubicBezTo>
                    <a:pt x="22057" y="34439"/>
                    <a:pt x="23009" y="36344"/>
                    <a:pt x="23009" y="38249"/>
                  </a:cubicBezTo>
                  <a:lnTo>
                    <a:pt x="22057" y="54442"/>
                  </a:lnTo>
                  <a:cubicBezTo>
                    <a:pt x="22057" y="56347"/>
                    <a:pt x="23009" y="56347"/>
                    <a:pt x="23962" y="55394"/>
                  </a:cubicBezTo>
                  <a:lnTo>
                    <a:pt x="33487" y="42059"/>
                  </a:lnTo>
                  <a:cubicBezTo>
                    <a:pt x="34439" y="41107"/>
                    <a:pt x="36344" y="40154"/>
                    <a:pt x="38249" y="40154"/>
                  </a:cubicBezTo>
                  <a:lnTo>
                    <a:pt x="54442" y="41107"/>
                  </a:lnTo>
                  <a:cubicBezTo>
                    <a:pt x="56347" y="41107"/>
                    <a:pt x="56347" y="40154"/>
                    <a:pt x="55394" y="39202"/>
                  </a:cubicBezTo>
                  <a:lnTo>
                    <a:pt x="42059" y="29677"/>
                  </a:lnTo>
                  <a:cubicBezTo>
                    <a:pt x="41107" y="28724"/>
                    <a:pt x="40154" y="26819"/>
                    <a:pt x="40154" y="24914"/>
                  </a:cubicBezTo>
                  <a:lnTo>
                    <a:pt x="41107" y="8722"/>
                  </a:lnTo>
                  <a:cubicBezTo>
                    <a:pt x="41107" y="6817"/>
                    <a:pt x="40154" y="6817"/>
                    <a:pt x="39202" y="7769"/>
                  </a:cubicBezTo>
                  <a:lnTo>
                    <a:pt x="29677" y="21104"/>
                  </a:lnTo>
                  <a:cubicBezTo>
                    <a:pt x="28724" y="22057"/>
                    <a:pt x="26819" y="23009"/>
                    <a:pt x="24914" y="23009"/>
                  </a:cubicBezTo>
                  <a:lnTo>
                    <a:pt x="8722" y="22057"/>
                  </a:lnTo>
                  <a:cubicBezTo>
                    <a:pt x="6817" y="22057"/>
                    <a:pt x="6817" y="23009"/>
                    <a:pt x="7769" y="23962"/>
                  </a:cubicBezTo>
                  <a:lnTo>
                    <a:pt x="21104" y="33487"/>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Freeform: Shape 85">
              <a:extLst>
                <a:ext uri="{FF2B5EF4-FFF2-40B4-BE49-F238E27FC236}">
                  <a16:creationId xmlns:a16="http://schemas.microsoft.com/office/drawing/2014/main" id="{C8E1400A-9B64-493B-AAE6-ABD16DDF6D4A}"/>
                </a:ext>
              </a:extLst>
            </p:cNvPr>
            <p:cNvSpPr/>
            <p:nvPr/>
          </p:nvSpPr>
          <p:spPr>
            <a:xfrm>
              <a:off x="3573591" y="1543049"/>
              <a:ext cx="57150" cy="57150"/>
            </a:xfrm>
            <a:custGeom>
              <a:avLst/>
              <a:gdLst>
                <a:gd name="connsiteX0" fmla="*/ 24914 w 57150"/>
                <a:gd name="connsiteY0" fmla="*/ 39202 h 57150"/>
                <a:gd name="connsiteX1" fmla="*/ 29677 w 57150"/>
                <a:gd name="connsiteY1" fmla="*/ 41107 h 57150"/>
                <a:gd name="connsiteX2" fmla="*/ 40154 w 57150"/>
                <a:gd name="connsiteY2" fmla="*/ 53489 h 57150"/>
                <a:gd name="connsiteX3" fmla="*/ 41107 w 57150"/>
                <a:gd name="connsiteY3" fmla="*/ 52537 h 57150"/>
                <a:gd name="connsiteX4" fmla="*/ 39202 w 57150"/>
                <a:gd name="connsiteY4" fmla="*/ 36344 h 57150"/>
                <a:gd name="connsiteX5" fmla="*/ 41107 w 57150"/>
                <a:gd name="connsiteY5" fmla="*/ 31582 h 57150"/>
                <a:gd name="connsiteX6" fmla="*/ 53489 w 57150"/>
                <a:gd name="connsiteY6" fmla="*/ 21104 h 57150"/>
                <a:gd name="connsiteX7" fmla="*/ 52537 w 57150"/>
                <a:gd name="connsiteY7" fmla="*/ 20152 h 57150"/>
                <a:gd name="connsiteX8" fmla="*/ 36344 w 57150"/>
                <a:gd name="connsiteY8" fmla="*/ 23009 h 57150"/>
                <a:gd name="connsiteX9" fmla="*/ 31582 w 57150"/>
                <a:gd name="connsiteY9" fmla="*/ 21104 h 57150"/>
                <a:gd name="connsiteX10" fmla="*/ 21104 w 57150"/>
                <a:gd name="connsiteY10" fmla="*/ 7769 h 57150"/>
                <a:gd name="connsiteX11" fmla="*/ 20152 w 57150"/>
                <a:gd name="connsiteY11" fmla="*/ 8722 h 57150"/>
                <a:gd name="connsiteX12" fmla="*/ 22057 w 57150"/>
                <a:gd name="connsiteY12" fmla="*/ 24914 h 57150"/>
                <a:gd name="connsiteX13" fmla="*/ 20152 w 57150"/>
                <a:gd name="connsiteY13" fmla="*/ 29677 h 57150"/>
                <a:gd name="connsiteX14" fmla="*/ 7769 w 57150"/>
                <a:gd name="connsiteY14" fmla="*/ 40154 h 57150"/>
                <a:gd name="connsiteX15" fmla="*/ 8722 w 57150"/>
                <a:gd name="connsiteY15" fmla="*/ 41107 h 57150"/>
                <a:gd name="connsiteX16" fmla="*/ 24914 w 57150"/>
                <a:gd name="connsiteY16" fmla="*/ 3920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 h="57150">
                  <a:moveTo>
                    <a:pt x="24914" y="39202"/>
                  </a:moveTo>
                  <a:cubicBezTo>
                    <a:pt x="26819" y="39202"/>
                    <a:pt x="28724" y="40154"/>
                    <a:pt x="29677" y="41107"/>
                  </a:cubicBezTo>
                  <a:lnTo>
                    <a:pt x="40154" y="53489"/>
                  </a:lnTo>
                  <a:cubicBezTo>
                    <a:pt x="41107" y="54442"/>
                    <a:pt x="42059" y="54442"/>
                    <a:pt x="41107" y="52537"/>
                  </a:cubicBezTo>
                  <a:lnTo>
                    <a:pt x="39202" y="36344"/>
                  </a:lnTo>
                  <a:cubicBezTo>
                    <a:pt x="39202" y="34439"/>
                    <a:pt x="40154" y="32534"/>
                    <a:pt x="41107" y="31582"/>
                  </a:cubicBezTo>
                  <a:lnTo>
                    <a:pt x="53489" y="21104"/>
                  </a:lnTo>
                  <a:cubicBezTo>
                    <a:pt x="54442" y="20152"/>
                    <a:pt x="54442" y="19199"/>
                    <a:pt x="52537" y="20152"/>
                  </a:cubicBezTo>
                  <a:lnTo>
                    <a:pt x="36344" y="23009"/>
                  </a:lnTo>
                  <a:cubicBezTo>
                    <a:pt x="34439" y="23009"/>
                    <a:pt x="32534" y="22057"/>
                    <a:pt x="31582" y="21104"/>
                  </a:cubicBezTo>
                  <a:lnTo>
                    <a:pt x="21104" y="7769"/>
                  </a:lnTo>
                  <a:cubicBezTo>
                    <a:pt x="20152" y="6817"/>
                    <a:pt x="19199" y="6817"/>
                    <a:pt x="20152" y="8722"/>
                  </a:cubicBezTo>
                  <a:lnTo>
                    <a:pt x="22057" y="24914"/>
                  </a:lnTo>
                  <a:cubicBezTo>
                    <a:pt x="22057" y="26819"/>
                    <a:pt x="21104" y="28724"/>
                    <a:pt x="20152" y="29677"/>
                  </a:cubicBezTo>
                  <a:lnTo>
                    <a:pt x="7769" y="40154"/>
                  </a:lnTo>
                  <a:cubicBezTo>
                    <a:pt x="6817" y="41107"/>
                    <a:pt x="6817" y="42059"/>
                    <a:pt x="8722" y="41107"/>
                  </a:cubicBezTo>
                  <a:lnTo>
                    <a:pt x="24914" y="39202"/>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Freeform: Shape 86">
              <a:extLst>
                <a:ext uri="{FF2B5EF4-FFF2-40B4-BE49-F238E27FC236}">
                  <a16:creationId xmlns:a16="http://schemas.microsoft.com/office/drawing/2014/main" id="{5E531B6E-BA6C-433C-BF47-ABC26ABDEA5B}"/>
                </a:ext>
              </a:extLst>
            </p:cNvPr>
            <p:cNvSpPr/>
            <p:nvPr/>
          </p:nvSpPr>
          <p:spPr>
            <a:xfrm>
              <a:off x="4385323" y="1132723"/>
              <a:ext cx="28575" cy="28575"/>
            </a:xfrm>
            <a:custGeom>
              <a:avLst/>
              <a:gdLst>
                <a:gd name="connsiteX0" fmla="*/ 15187 w 28575"/>
                <a:gd name="connsiteY0" fmla="*/ 21855 h 28575"/>
                <a:gd name="connsiteX1" fmla="*/ 17092 w 28575"/>
                <a:gd name="connsiteY1" fmla="*/ 22807 h 28575"/>
                <a:gd name="connsiteX2" fmla="*/ 21855 w 28575"/>
                <a:gd name="connsiteY2" fmla="*/ 28522 h 28575"/>
                <a:gd name="connsiteX3" fmla="*/ 22807 w 28575"/>
                <a:gd name="connsiteY3" fmla="*/ 28522 h 28575"/>
                <a:gd name="connsiteX4" fmla="*/ 21855 w 28575"/>
                <a:gd name="connsiteY4" fmla="*/ 20902 h 28575"/>
                <a:gd name="connsiteX5" fmla="*/ 22807 w 28575"/>
                <a:gd name="connsiteY5" fmla="*/ 18997 h 28575"/>
                <a:gd name="connsiteX6" fmla="*/ 28522 w 28575"/>
                <a:gd name="connsiteY6" fmla="*/ 14235 h 28575"/>
                <a:gd name="connsiteX7" fmla="*/ 28522 w 28575"/>
                <a:gd name="connsiteY7" fmla="*/ 13282 h 28575"/>
                <a:gd name="connsiteX8" fmla="*/ 20902 w 28575"/>
                <a:gd name="connsiteY8" fmla="*/ 14235 h 28575"/>
                <a:gd name="connsiteX9" fmla="*/ 18997 w 28575"/>
                <a:gd name="connsiteY9" fmla="*/ 13282 h 28575"/>
                <a:gd name="connsiteX10" fmla="*/ 14235 w 28575"/>
                <a:gd name="connsiteY10" fmla="*/ 7567 h 28575"/>
                <a:gd name="connsiteX11" fmla="*/ 13282 w 28575"/>
                <a:gd name="connsiteY11" fmla="*/ 7567 h 28575"/>
                <a:gd name="connsiteX12" fmla="*/ 14235 w 28575"/>
                <a:gd name="connsiteY12" fmla="*/ 15187 h 28575"/>
                <a:gd name="connsiteX13" fmla="*/ 13282 w 28575"/>
                <a:gd name="connsiteY13" fmla="*/ 17092 h 28575"/>
                <a:gd name="connsiteX14" fmla="*/ 7567 w 28575"/>
                <a:gd name="connsiteY14" fmla="*/ 21855 h 28575"/>
                <a:gd name="connsiteX15" fmla="*/ 7567 w 28575"/>
                <a:gd name="connsiteY15" fmla="*/ 22807 h 28575"/>
                <a:gd name="connsiteX16" fmla="*/ 15187 w 28575"/>
                <a:gd name="connsiteY16" fmla="*/ 218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28575">
                  <a:moveTo>
                    <a:pt x="15187" y="21855"/>
                  </a:moveTo>
                  <a:cubicBezTo>
                    <a:pt x="16140" y="21855"/>
                    <a:pt x="17092" y="21855"/>
                    <a:pt x="17092" y="22807"/>
                  </a:cubicBezTo>
                  <a:lnTo>
                    <a:pt x="21855" y="28522"/>
                  </a:lnTo>
                  <a:cubicBezTo>
                    <a:pt x="21855" y="29475"/>
                    <a:pt x="22807" y="28522"/>
                    <a:pt x="22807" y="28522"/>
                  </a:cubicBezTo>
                  <a:lnTo>
                    <a:pt x="21855" y="20902"/>
                  </a:lnTo>
                  <a:cubicBezTo>
                    <a:pt x="21855" y="19950"/>
                    <a:pt x="21855" y="18997"/>
                    <a:pt x="22807" y="18997"/>
                  </a:cubicBezTo>
                  <a:lnTo>
                    <a:pt x="28522" y="14235"/>
                  </a:lnTo>
                  <a:cubicBezTo>
                    <a:pt x="29475" y="14235"/>
                    <a:pt x="28522" y="13282"/>
                    <a:pt x="28522" y="13282"/>
                  </a:cubicBezTo>
                  <a:lnTo>
                    <a:pt x="20902" y="14235"/>
                  </a:lnTo>
                  <a:cubicBezTo>
                    <a:pt x="19950" y="14235"/>
                    <a:pt x="18997" y="14235"/>
                    <a:pt x="18997" y="13282"/>
                  </a:cubicBezTo>
                  <a:lnTo>
                    <a:pt x="14235" y="7567"/>
                  </a:lnTo>
                  <a:cubicBezTo>
                    <a:pt x="14235" y="6615"/>
                    <a:pt x="13282" y="7567"/>
                    <a:pt x="13282" y="7567"/>
                  </a:cubicBezTo>
                  <a:lnTo>
                    <a:pt x="14235" y="15187"/>
                  </a:lnTo>
                  <a:cubicBezTo>
                    <a:pt x="14235" y="16140"/>
                    <a:pt x="14235" y="17092"/>
                    <a:pt x="13282" y="17092"/>
                  </a:cubicBezTo>
                  <a:lnTo>
                    <a:pt x="7567" y="21855"/>
                  </a:lnTo>
                  <a:cubicBezTo>
                    <a:pt x="6615" y="21855"/>
                    <a:pt x="7567" y="22807"/>
                    <a:pt x="7567" y="22807"/>
                  </a:cubicBezTo>
                  <a:lnTo>
                    <a:pt x="15187" y="21855"/>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Freeform: Shape 87">
              <a:extLst>
                <a:ext uri="{FF2B5EF4-FFF2-40B4-BE49-F238E27FC236}">
                  <a16:creationId xmlns:a16="http://schemas.microsoft.com/office/drawing/2014/main" id="{8CAE7C42-E847-40C9-9916-2C694C645845}"/>
                </a:ext>
              </a:extLst>
            </p:cNvPr>
            <p:cNvSpPr/>
            <p:nvPr/>
          </p:nvSpPr>
          <p:spPr>
            <a:xfrm>
              <a:off x="4136293" y="1035142"/>
              <a:ext cx="142875" cy="142875"/>
            </a:xfrm>
            <a:custGeom>
              <a:avLst/>
              <a:gdLst>
                <a:gd name="connsiteX0" fmla="*/ 136582 w 142875"/>
                <a:gd name="connsiteY0" fmla="*/ 7403 h 142875"/>
                <a:gd name="connsiteX1" fmla="*/ 46095 w 142875"/>
                <a:gd name="connsiteY1" fmla="*/ 20739 h 142875"/>
                <a:gd name="connsiteX2" fmla="*/ 43237 w 142875"/>
                <a:gd name="connsiteY2" fmla="*/ 23596 h 142875"/>
                <a:gd name="connsiteX3" fmla="*/ 43237 w 142875"/>
                <a:gd name="connsiteY3" fmla="*/ 102653 h 142875"/>
                <a:gd name="connsiteX4" fmla="*/ 35617 w 142875"/>
                <a:gd name="connsiteY4" fmla="*/ 100748 h 142875"/>
                <a:gd name="connsiteX5" fmla="*/ 20377 w 142875"/>
                <a:gd name="connsiteY5" fmla="*/ 104558 h 142875"/>
                <a:gd name="connsiteX6" fmla="*/ 8947 w 142875"/>
                <a:gd name="connsiteY6" fmla="*/ 115989 h 142875"/>
                <a:gd name="connsiteX7" fmla="*/ 8947 w 142875"/>
                <a:gd name="connsiteY7" fmla="*/ 129323 h 142875"/>
                <a:gd name="connsiteX8" fmla="*/ 21330 w 142875"/>
                <a:gd name="connsiteY8" fmla="*/ 135991 h 142875"/>
                <a:gd name="connsiteX9" fmla="*/ 36570 w 142875"/>
                <a:gd name="connsiteY9" fmla="*/ 132181 h 142875"/>
                <a:gd name="connsiteX10" fmla="*/ 48000 w 142875"/>
                <a:gd name="connsiteY10" fmla="*/ 120751 h 142875"/>
                <a:gd name="connsiteX11" fmla="*/ 49905 w 142875"/>
                <a:gd name="connsiteY11" fmla="*/ 112178 h 142875"/>
                <a:gd name="connsiteX12" fmla="*/ 49905 w 142875"/>
                <a:gd name="connsiteY12" fmla="*/ 55028 h 142875"/>
                <a:gd name="connsiteX13" fmla="*/ 133725 w 142875"/>
                <a:gd name="connsiteY13" fmla="*/ 42646 h 142875"/>
                <a:gd name="connsiteX14" fmla="*/ 133725 w 142875"/>
                <a:gd name="connsiteY14" fmla="*/ 88366 h 142875"/>
                <a:gd name="connsiteX15" fmla="*/ 126105 w 142875"/>
                <a:gd name="connsiteY15" fmla="*/ 86461 h 142875"/>
                <a:gd name="connsiteX16" fmla="*/ 110865 w 142875"/>
                <a:gd name="connsiteY16" fmla="*/ 90271 h 142875"/>
                <a:gd name="connsiteX17" fmla="*/ 99435 w 142875"/>
                <a:gd name="connsiteY17" fmla="*/ 101701 h 142875"/>
                <a:gd name="connsiteX18" fmla="*/ 99435 w 142875"/>
                <a:gd name="connsiteY18" fmla="*/ 115036 h 142875"/>
                <a:gd name="connsiteX19" fmla="*/ 111817 w 142875"/>
                <a:gd name="connsiteY19" fmla="*/ 121703 h 142875"/>
                <a:gd name="connsiteX20" fmla="*/ 127057 w 142875"/>
                <a:gd name="connsiteY20" fmla="*/ 117893 h 142875"/>
                <a:gd name="connsiteX21" fmla="*/ 138487 w 142875"/>
                <a:gd name="connsiteY21" fmla="*/ 106464 h 142875"/>
                <a:gd name="connsiteX22" fmla="*/ 140392 w 142875"/>
                <a:gd name="connsiteY22" fmla="*/ 97891 h 142875"/>
                <a:gd name="connsiteX23" fmla="*/ 140392 w 142875"/>
                <a:gd name="connsiteY23" fmla="*/ 9308 h 142875"/>
                <a:gd name="connsiteX24" fmla="*/ 136582 w 142875"/>
                <a:gd name="connsiteY24" fmla="*/ 7403 h 142875"/>
                <a:gd name="connsiteX25" fmla="*/ 136582 w 142875"/>
                <a:gd name="connsiteY25" fmla="*/ 740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142875">
                  <a:moveTo>
                    <a:pt x="136582" y="7403"/>
                  </a:moveTo>
                  <a:lnTo>
                    <a:pt x="46095" y="20739"/>
                  </a:lnTo>
                  <a:cubicBezTo>
                    <a:pt x="44190" y="20739"/>
                    <a:pt x="43237" y="22643"/>
                    <a:pt x="43237" y="23596"/>
                  </a:cubicBezTo>
                  <a:cubicBezTo>
                    <a:pt x="43237" y="50266"/>
                    <a:pt x="43237" y="75983"/>
                    <a:pt x="43237" y="102653"/>
                  </a:cubicBezTo>
                  <a:cubicBezTo>
                    <a:pt x="41332" y="101701"/>
                    <a:pt x="38475" y="100748"/>
                    <a:pt x="35617" y="100748"/>
                  </a:cubicBezTo>
                  <a:cubicBezTo>
                    <a:pt x="30855" y="100748"/>
                    <a:pt x="25140" y="101701"/>
                    <a:pt x="20377" y="104558"/>
                  </a:cubicBezTo>
                  <a:cubicBezTo>
                    <a:pt x="15615" y="107416"/>
                    <a:pt x="11805" y="111226"/>
                    <a:pt x="8947" y="115989"/>
                  </a:cubicBezTo>
                  <a:cubicBezTo>
                    <a:pt x="7042" y="120751"/>
                    <a:pt x="6090" y="125514"/>
                    <a:pt x="8947" y="129323"/>
                  </a:cubicBezTo>
                  <a:cubicBezTo>
                    <a:pt x="11805" y="133133"/>
                    <a:pt x="15615" y="135991"/>
                    <a:pt x="21330" y="135991"/>
                  </a:cubicBezTo>
                  <a:cubicBezTo>
                    <a:pt x="26092" y="135991"/>
                    <a:pt x="31807" y="135039"/>
                    <a:pt x="36570" y="132181"/>
                  </a:cubicBezTo>
                  <a:cubicBezTo>
                    <a:pt x="41332" y="129323"/>
                    <a:pt x="45142" y="125514"/>
                    <a:pt x="48000" y="120751"/>
                  </a:cubicBezTo>
                  <a:cubicBezTo>
                    <a:pt x="48952" y="117893"/>
                    <a:pt x="49905" y="115036"/>
                    <a:pt x="49905" y="112178"/>
                  </a:cubicBezTo>
                  <a:lnTo>
                    <a:pt x="49905" y="55028"/>
                  </a:lnTo>
                  <a:lnTo>
                    <a:pt x="133725" y="42646"/>
                  </a:lnTo>
                  <a:lnTo>
                    <a:pt x="133725" y="88366"/>
                  </a:lnTo>
                  <a:cubicBezTo>
                    <a:pt x="131820" y="87414"/>
                    <a:pt x="128962" y="86461"/>
                    <a:pt x="126105" y="86461"/>
                  </a:cubicBezTo>
                  <a:cubicBezTo>
                    <a:pt x="121342" y="86461"/>
                    <a:pt x="115627" y="87414"/>
                    <a:pt x="110865" y="90271"/>
                  </a:cubicBezTo>
                  <a:cubicBezTo>
                    <a:pt x="106102" y="93128"/>
                    <a:pt x="102292" y="96939"/>
                    <a:pt x="99435" y="101701"/>
                  </a:cubicBezTo>
                  <a:cubicBezTo>
                    <a:pt x="97530" y="106464"/>
                    <a:pt x="96577" y="111226"/>
                    <a:pt x="99435" y="115036"/>
                  </a:cubicBezTo>
                  <a:cubicBezTo>
                    <a:pt x="102292" y="118846"/>
                    <a:pt x="106102" y="121703"/>
                    <a:pt x="111817" y="121703"/>
                  </a:cubicBezTo>
                  <a:cubicBezTo>
                    <a:pt x="116580" y="121703"/>
                    <a:pt x="122295" y="120751"/>
                    <a:pt x="127057" y="117893"/>
                  </a:cubicBezTo>
                  <a:cubicBezTo>
                    <a:pt x="131820" y="115036"/>
                    <a:pt x="135630" y="111226"/>
                    <a:pt x="138487" y="106464"/>
                  </a:cubicBezTo>
                  <a:cubicBezTo>
                    <a:pt x="139440" y="103606"/>
                    <a:pt x="140392" y="100748"/>
                    <a:pt x="140392" y="97891"/>
                  </a:cubicBezTo>
                  <a:cubicBezTo>
                    <a:pt x="140392" y="68364"/>
                    <a:pt x="140392" y="38836"/>
                    <a:pt x="140392" y="9308"/>
                  </a:cubicBezTo>
                  <a:cubicBezTo>
                    <a:pt x="139440" y="8356"/>
                    <a:pt x="137535" y="6451"/>
                    <a:pt x="136582" y="7403"/>
                  </a:cubicBezTo>
                  <a:lnTo>
                    <a:pt x="136582" y="740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9" name="Group 88">
            <a:extLst>
              <a:ext uri="{FF2B5EF4-FFF2-40B4-BE49-F238E27FC236}">
                <a16:creationId xmlns:a16="http://schemas.microsoft.com/office/drawing/2014/main" id="{8D54F73F-DF48-4CD2-A825-C5783FE4B304}"/>
              </a:ext>
              <a:ext uri="{C183D7F6-B498-43B3-948B-1728B52AA6E4}">
                <adec:decorative xmlns:adec="http://schemas.microsoft.com/office/drawing/2017/decorative" val="1"/>
              </a:ext>
            </a:extLst>
          </p:cNvPr>
          <p:cNvGrpSpPr>
            <a:grpSpLocks noChangeAspect="1"/>
          </p:cNvGrpSpPr>
          <p:nvPr/>
        </p:nvGrpSpPr>
        <p:grpSpPr>
          <a:xfrm rot="20954291">
            <a:off x="1919957" y="1014095"/>
            <a:ext cx="1424651" cy="1097682"/>
            <a:chOff x="967966" y="847100"/>
            <a:chExt cx="1424651" cy="1097682"/>
          </a:xfrm>
        </p:grpSpPr>
        <p:sp>
          <p:nvSpPr>
            <p:cNvPr id="90" name="Freeform: Shape 89">
              <a:extLst>
                <a:ext uri="{FF2B5EF4-FFF2-40B4-BE49-F238E27FC236}">
                  <a16:creationId xmlns:a16="http://schemas.microsoft.com/office/drawing/2014/main" id="{55A48841-6B5F-4FBC-AADA-69E6134B487C}"/>
                </a:ext>
              </a:extLst>
            </p:cNvPr>
            <p:cNvSpPr/>
            <p:nvPr/>
          </p:nvSpPr>
          <p:spPr>
            <a:xfrm>
              <a:off x="967966" y="847100"/>
              <a:ext cx="1424651" cy="1097682"/>
            </a:xfrm>
            <a:custGeom>
              <a:avLst/>
              <a:gdLst>
                <a:gd name="connsiteX0" fmla="*/ 1423670 w 1424651"/>
                <a:gd name="connsiteY0" fmla="*/ 552531 h 1097682"/>
                <a:gd name="connsiteX1" fmla="*/ 1324411 w 1424651"/>
                <a:gd name="connsiteY1" fmla="*/ 310807 h 1097682"/>
                <a:gd name="connsiteX2" fmla="*/ 1324411 w 1424651"/>
                <a:gd name="connsiteY2" fmla="*/ 247749 h 1097682"/>
                <a:gd name="connsiteX3" fmla="*/ 1320908 w 1424651"/>
                <a:gd name="connsiteY3" fmla="*/ 244246 h 1097682"/>
                <a:gd name="connsiteX4" fmla="*/ 1299889 w 1424651"/>
                <a:gd name="connsiteY4" fmla="*/ 240743 h 1097682"/>
                <a:gd name="connsiteX5" fmla="*/ 1197127 w 1424651"/>
                <a:gd name="connsiteY5" fmla="*/ 136813 h 1097682"/>
                <a:gd name="connsiteX6" fmla="*/ 1194792 w 1424651"/>
                <a:gd name="connsiteY6" fmla="*/ 115794 h 1097682"/>
                <a:gd name="connsiteX7" fmla="*/ 1191288 w 1424651"/>
                <a:gd name="connsiteY7" fmla="*/ 112290 h 1097682"/>
                <a:gd name="connsiteX8" fmla="*/ 1106043 w 1424651"/>
                <a:gd name="connsiteY8" fmla="*/ 112290 h 1097682"/>
                <a:gd name="connsiteX9" fmla="*/ 717183 w 1424651"/>
                <a:gd name="connsiteY9" fmla="*/ 10696 h 1097682"/>
                <a:gd name="connsiteX10" fmla="*/ 328324 w 1424651"/>
                <a:gd name="connsiteY10" fmla="*/ 112290 h 1097682"/>
                <a:gd name="connsiteX11" fmla="*/ 243078 w 1424651"/>
                <a:gd name="connsiteY11" fmla="*/ 112290 h 1097682"/>
                <a:gd name="connsiteX12" fmla="*/ 239575 w 1424651"/>
                <a:gd name="connsiteY12" fmla="*/ 115794 h 1097682"/>
                <a:gd name="connsiteX13" fmla="*/ 237239 w 1424651"/>
                <a:gd name="connsiteY13" fmla="*/ 136813 h 1097682"/>
                <a:gd name="connsiteX14" fmla="*/ 134478 w 1424651"/>
                <a:gd name="connsiteY14" fmla="*/ 240743 h 1097682"/>
                <a:gd name="connsiteX15" fmla="*/ 113458 w 1424651"/>
                <a:gd name="connsiteY15" fmla="*/ 244246 h 1097682"/>
                <a:gd name="connsiteX16" fmla="*/ 109955 w 1424651"/>
                <a:gd name="connsiteY16" fmla="*/ 247749 h 1097682"/>
                <a:gd name="connsiteX17" fmla="*/ 109955 w 1424651"/>
                <a:gd name="connsiteY17" fmla="*/ 310807 h 1097682"/>
                <a:gd name="connsiteX18" fmla="*/ 10696 w 1424651"/>
                <a:gd name="connsiteY18" fmla="*/ 552531 h 1097682"/>
                <a:gd name="connsiteX19" fmla="*/ 10696 w 1424651"/>
                <a:gd name="connsiteY19" fmla="*/ 553699 h 1097682"/>
                <a:gd name="connsiteX20" fmla="*/ 10696 w 1424651"/>
                <a:gd name="connsiteY20" fmla="*/ 554866 h 1097682"/>
                <a:gd name="connsiteX21" fmla="*/ 109955 w 1424651"/>
                <a:gd name="connsiteY21" fmla="*/ 795422 h 1097682"/>
                <a:gd name="connsiteX22" fmla="*/ 109955 w 1424651"/>
                <a:gd name="connsiteY22" fmla="*/ 858481 h 1097682"/>
                <a:gd name="connsiteX23" fmla="*/ 113458 w 1424651"/>
                <a:gd name="connsiteY23" fmla="*/ 861984 h 1097682"/>
                <a:gd name="connsiteX24" fmla="*/ 134478 w 1424651"/>
                <a:gd name="connsiteY24" fmla="*/ 865487 h 1097682"/>
                <a:gd name="connsiteX25" fmla="*/ 237239 w 1424651"/>
                <a:gd name="connsiteY25" fmla="*/ 969417 h 1097682"/>
                <a:gd name="connsiteX26" fmla="*/ 239575 w 1424651"/>
                <a:gd name="connsiteY26" fmla="*/ 990436 h 1097682"/>
                <a:gd name="connsiteX27" fmla="*/ 243078 w 1424651"/>
                <a:gd name="connsiteY27" fmla="*/ 993939 h 1097682"/>
                <a:gd name="connsiteX28" fmla="*/ 328324 w 1424651"/>
                <a:gd name="connsiteY28" fmla="*/ 993939 h 1097682"/>
                <a:gd name="connsiteX29" fmla="*/ 717183 w 1424651"/>
                <a:gd name="connsiteY29" fmla="*/ 1095533 h 1097682"/>
                <a:gd name="connsiteX30" fmla="*/ 1106043 w 1424651"/>
                <a:gd name="connsiteY30" fmla="*/ 993939 h 1097682"/>
                <a:gd name="connsiteX31" fmla="*/ 1191288 w 1424651"/>
                <a:gd name="connsiteY31" fmla="*/ 993939 h 1097682"/>
                <a:gd name="connsiteX32" fmla="*/ 1194792 w 1424651"/>
                <a:gd name="connsiteY32" fmla="*/ 990436 h 1097682"/>
                <a:gd name="connsiteX33" fmla="*/ 1197127 w 1424651"/>
                <a:gd name="connsiteY33" fmla="*/ 969417 h 1097682"/>
                <a:gd name="connsiteX34" fmla="*/ 1299889 w 1424651"/>
                <a:gd name="connsiteY34" fmla="*/ 865487 h 1097682"/>
                <a:gd name="connsiteX35" fmla="*/ 1320908 w 1424651"/>
                <a:gd name="connsiteY35" fmla="*/ 861984 h 1097682"/>
                <a:gd name="connsiteX36" fmla="*/ 1324411 w 1424651"/>
                <a:gd name="connsiteY36" fmla="*/ 858481 h 1097682"/>
                <a:gd name="connsiteX37" fmla="*/ 1324411 w 1424651"/>
                <a:gd name="connsiteY37" fmla="*/ 795422 h 1097682"/>
                <a:gd name="connsiteX38" fmla="*/ 1423670 w 1424651"/>
                <a:gd name="connsiteY38" fmla="*/ 553699 h 1097682"/>
                <a:gd name="connsiteX39" fmla="*/ 1423670 w 1424651"/>
                <a:gd name="connsiteY39" fmla="*/ 552531 h 1097682"/>
                <a:gd name="connsiteX40" fmla="*/ 1423670 w 1424651"/>
                <a:gd name="connsiteY40" fmla="*/ 552531 h 10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24651" h="1097682">
                  <a:moveTo>
                    <a:pt x="1423670" y="552531"/>
                  </a:moveTo>
                  <a:cubicBezTo>
                    <a:pt x="1420167" y="474292"/>
                    <a:pt x="1393309" y="369195"/>
                    <a:pt x="1324411" y="310807"/>
                  </a:cubicBezTo>
                  <a:lnTo>
                    <a:pt x="1324411" y="247749"/>
                  </a:lnTo>
                  <a:cubicBezTo>
                    <a:pt x="1324411" y="245413"/>
                    <a:pt x="1323244" y="244246"/>
                    <a:pt x="1320908" y="244246"/>
                  </a:cubicBezTo>
                  <a:lnTo>
                    <a:pt x="1299889" y="240743"/>
                  </a:lnTo>
                  <a:cubicBezTo>
                    <a:pt x="1242669" y="231401"/>
                    <a:pt x="1205301" y="194033"/>
                    <a:pt x="1197127" y="136813"/>
                  </a:cubicBezTo>
                  <a:lnTo>
                    <a:pt x="1194792" y="115794"/>
                  </a:lnTo>
                  <a:cubicBezTo>
                    <a:pt x="1194792" y="113458"/>
                    <a:pt x="1192456" y="112290"/>
                    <a:pt x="1191288" y="112290"/>
                  </a:cubicBezTo>
                  <a:lnTo>
                    <a:pt x="1106043" y="112290"/>
                  </a:lnTo>
                  <a:cubicBezTo>
                    <a:pt x="998610" y="42226"/>
                    <a:pt x="829287" y="10696"/>
                    <a:pt x="717183" y="10696"/>
                  </a:cubicBezTo>
                  <a:cubicBezTo>
                    <a:pt x="605079" y="10696"/>
                    <a:pt x="435756" y="42226"/>
                    <a:pt x="328324" y="112290"/>
                  </a:cubicBezTo>
                  <a:lnTo>
                    <a:pt x="243078" y="112290"/>
                  </a:lnTo>
                  <a:cubicBezTo>
                    <a:pt x="240742" y="112290"/>
                    <a:pt x="239575" y="113458"/>
                    <a:pt x="239575" y="115794"/>
                  </a:cubicBezTo>
                  <a:lnTo>
                    <a:pt x="237239" y="136813"/>
                  </a:lnTo>
                  <a:cubicBezTo>
                    <a:pt x="229065" y="194033"/>
                    <a:pt x="191697" y="231401"/>
                    <a:pt x="134478" y="240743"/>
                  </a:cubicBezTo>
                  <a:lnTo>
                    <a:pt x="113458" y="244246"/>
                  </a:lnTo>
                  <a:cubicBezTo>
                    <a:pt x="111123" y="244246"/>
                    <a:pt x="109955" y="246581"/>
                    <a:pt x="109955" y="247749"/>
                  </a:cubicBezTo>
                  <a:lnTo>
                    <a:pt x="109955" y="310807"/>
                  </a:lnTo>
                  <a:cubicBezTo>
                    <a:pt x="41058" y="369195"/>
                    <a:pt x="14200" y="473124"/>
                    <a:pt x="10696" y="552531"/>
                  </a:cubicBezTo>
                  <a:lnTo>
                    <a:pt x="10696" y="553699"/>
                  </a:lnTo>
                  <a:lnTo>
                    <a:pt x="10696" y="554866"/>
                  </a:lnTo>
                  <a:cubicBezTo>
                    <a:pt x="14200" y="633105"/>
                    <a:pt x="41058" y="737035"/>
                    <a:pt x="109955" y="795422"/>
                  </a:cubicBezTo>
                  <a:lnTo>
                    <a:pt x="109955" y="858481"/>
                  </a:lnTo>
                  <a:cubicBezTo>
                    <a:pt x="109955" y="860816"/>
                    <a:pt x="111123" y="861984"/>
                    <a:pt x="113458" y="861984"/>
                  </a:cubicBezTo>
                  <a:lnTo>
                    <a:pt x="134478" y="865487"/>
                  </a:lnTo>
                  <a:cubicBezTo>
                    <a:pt x="191697" y="874829"/>
                    <a:pt x="229065" y="912197"/>
                    <a:pt x="237239" y="969417"/>
                  </a:cubicBezTo>
                  <a:lnTo>
                    <a:pt x="239575" y="990436"/>
                  </a:lnTo>
                  <a:cubicBezTo>
                    <a:pt x="239575" y="992771"/>
                    <a:pt x="241910" y="993939"/>
                    <a:pt x="243078" y="993939"/>
                  </a:cubicBezTo>
                  <a:lnTo>
                    <a:pt x="328324" y="993939"/>
                  </a:lnTo>
                  <a:cubicBezTo>
                    <a:pt x="435756" y="1064004"/>
                    <a:pt x="603912" y="1095533"/>
                    <a:pt x="717183" y="1095533"/>
                  </a:cubicBezTo>
                  <a:cubicBezTo>
                    <a:pt x="829287" y="1095533"/>
                    <a:pt x="999778" y="1064004"/>
                    <a:pt x="1106043" y="993939"/>
                  </a:cubicBezTo>
                  <a:lnTo>
                    <a:pt x="1191288" y="993939"/>
                  </a:lnTo>
                  <a:cubicBezTo>
                    <a:pt x="1193624" y="993939"/>
                    <a:pt x="1194792" y="992771"/>
                    <a:pt x="1194792" y="990436"/>
                  </a:cubicBezTo>
                  <a:lnTo>
                    <a:pt x="1197127" y="969417"/>
                  </a:lnTo>
                  <a:cubicBezTo>
                    <a:pt x="1205301" y="912197"/>
                    <a:pt x="1242669" y="874829"/>
                    <a:pt x="1299889" y="865487"/>
                  </a:cubicBezTo>
                  <a:lnTo>
                    <a:pt x="1320908" y="861984"/>
                  </a:lnTo>
                  <a:cubicBezTo>
                    <a:pt x="1323244" y="861984"/>
                    <a:pt x="1324411" y="859648"/>
                    <a:pt x="1324411" y="858481"/>
                  </a:cubicBezTo>
                  <a:lnTo>
                    <a:pt x="1324411" y="795422"/>
                  </a:lnTo>
                  <a:cubicBezTo>
                    <a:pt x="1393309" y="737035"/>
                    <a:pt x="1420167" y="633105"/>
                    <a:pt x="1423670" y="553699"/>
                  </a:cubicBezTo>
                  <a:lnTo>
                    <a:pt x="1423670" y="552531"/>
                  </a:lnTo>
                  <a:lnTo>
                    <a:pt x="1423670" y="552531"/>
                  </a:lnTo>
                  <a:close/>
                </a:path>
              </a:pathLst>
            </a:custGeom>
            <a:solidFill>
              <a:schemeClr val="accent5"/>
            </a:solidFill>
            <a:ln w="254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Freeform: Shape 90">
              <a:extLst>
                <a:ext uri="{FF2B5EF4-FFF2-40B4-BE49-F238E27FC236}">
                  <a16:creationId xmlns:a16="http://schemas.microsoft.com/office/drawing/2014/main" id="{58CF147B-90F3-4C43-8203-323FBE31B5AC}"/>
                </a:ext>
              </a:extLst>
            </p:cNvPr>
            <p:cNvSpPr/>
            <p:nvPr/>
          </p:nvSpPr>
          <p:spPr>
            <a:xfrm>
              <a:off x="1434668" y="1345331"/>
              <a:ext cx="93420" cy="443744"/>
            </a:xfrm>
            <a:custGeom>
              <a:avLst/>
              <a:gdLst>
                <a:gd name="connsiteX0" fmla="*/ 51965 w 93419"/>
                <a:gd name="connsiteY0" fmla="*/ 8758 h 443743"/>
                <a:gd name="connsiteX1" fmla="*/ 8758 w 93419"/>
                <a:gd name="connsiteY1" fmla="*/ 51965 h 443743"/>
                <a:gd name="connsiteX2" fmla="*/ 8758 w 93419"/>
                <a:gd name="connsiteY2" fmla="*/ 394115 h 443743"/>
                <a:gd name="connsiteX3" fmla="*/ 51965 w 93419"/>
                <a:gd name="connsiteY3" fmla="*/ 437321 h 443743"/>
                <a:gd name="connsiteX4" fmla="*/ 95171 w 93419"/>
                <a:gd name="connsiteY4" fmla="*/ 394115 h 443743"/>
                <a:gd name="connsiteX5" fmla="*/ 95171 w 93419"/>
                <a:gd name="connsiteY5" fmla="*/ 50797 h 443743"/>
                <a:gd name="connsiteX6" fmla="*/ 51965 w 93419"/>
                <a:gd name="connsiteY6"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19" h="443743">
                  <a:moveTo>
                    <a:pt x="51965" y="8758"/>
                  </a:moveTo>
                  <a:cubicBezTo>
                    <a:pt x="28610" y="8758"/>
                    <a:pt x="8758" y="27442"/>
                    <a:pt x="8758" y="51965"/>
                  </a:cubicBezTo>
                  <a:lnTo>
                    <a:pt x="8758" y="394115"/>
                  </a:lnTo>
                  <a:cubicBezTo>
                    <a:pt x="8758" y="417469"/>
                    <a:pt x="27442" y="437321"/>
                    <a:pt x="51965" y="437321"/>
                  </a:cubicBezTo>
                  <a:cubicBezTo>
                    <a:pt x="76487" y="437321"/>
                    <a:pt x="95171" y="418637"/>
                    <a:pt x="95171" y="394115"/>
                  </a:cubicBezTo>
                  <a:lnTo>
                    <a:pt x="95171" y="50797"/>
                  </a:lnTo>
                  <a:cubicBezTo>
                    <a:pt x="95171" y="27442"/>
                    <a:pt x="75320" y="8758"/>
                    <a:pt x="51965" y="875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Freeform: Shape 91">
              <a:extLst>
                <a:ext uri="{FF2B5EF4-FFF2-40B4-BE49-F238E27FC236}">
                  <a16:creationId xmlns:a16="http://schemas.microsoft.com/office/drawing/2014/main" id="{89BBBD49-1D8C-4F18-9104-2D2C1837983D}"/>
                </a:ext>
              </a:extLst>
            </p:cNvPr>
            <p:cNvSpPr/>
            <p:nvPr/>
          </p:nvSpPr>
          <p:spPr>
            <a:xfrm>
              <a:off x="1834037" y="1345331"/>
              <a:ext cx="93420" cy="443744"/>
            </a:xfrm>
            <a:custGeom>
              <a:avLst/>
              <a:gdLst>
                <a:gd name="connsiteX0" fmla="*/ 51965 w 93419"/>
                <a:gd name="connsiteY0" fmla="*/ 8758 h 443743"/>
                <a:gd name="connsiteX1" fmla="*/ 8758 w 93419"/>
                <a:gd name="connsiteY1" fmla="*/ 51965 h 443743"/>
                <a:gd name="connsiteX2" fmla="*/ 8758 w 93419"/>
                <a:gd name="connsiteY2" fmla="*/ 394115 h 443743"/>
                <a:gd name="connsiteX3" fmla="*/ 51965 w 93419"/>
                <a:gd name="connsiteY3" fmla="*/ 437321 h 443743"/>
                <a:gd name="connsiteX4" fmla="*/ 95171 w 93419"/>
                <a:gd name="connsiteY4" fmla="*/ 394115 h 443743"/>
                <a:gd name="connsiteX5" fmla="*/ 95171 w 93419"/>
                <a:gd name="connsiteY5" fmla="*/ 50797 h 443743"/>
                <a:gd name="connsiteX6" fmla="*/ 51965 w 93419"/>
                <a:gd name="connsiteY6"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19" h="443743">
                  <a:moveTo>
                    <a:pt x="51965" y="8758"/>
                  </a:moveTo>
                  <a:cubicBezTo>
                    <a:pt x="28610" y="8758"/>
                    <a:pt x="8758" y="27442"/>
                    <a:pt x="8758" y="51965"/>
                  </a:cubicBezTo>
                  <a:lnTo>
                    <a:pt x="8758" y="394115"/>
                  </a:lnTo>
                  <a:cubicBezTo>
                    <a:pt x="8758" y="417469"/>
                    <a:pt x="27442" y="437321"/>
                    <a:pt x="51965" y="437321"/>
                  </a:cubicBezTo>
                  <a:cubicBezTo>
                    <a:pt x="75320" y="437321"/>
                    <a:pt x="95171" y="418637"/>
                    <a:pt x="95171" y="394115"/>
                  </a:cubicBezTo>
                  <a:lnTo>
                    <a:pt x="95171" y="50797"/>
                  </a:lnTo>
                  <a:cubicBezTo>
                    <a:pt x="95171" y="27442"/>
                    <a:pt x="76487" y="8758"/>
                    <a:pt x="51965" y="8758"/>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Freeform: Shape 92">
              <a:extLst>
                <a:ext uri="{FF2B5EF4-FFF2-40B4-BE49-F238E27FC236}">
                  <a16:creationId xmlns:a16="http://schemas.microsoft.com/office/drawing/2014/main" id="{7712BB90-2A49-4B89-8ED4-84987AA476DD}"/>
                </a:ext>
              </a:extLst>
            </p:cNvPr>
            <p:cNvSpPr/>
            <p:nvPr/>
          </p:nvSpPr>
          <p:spPr>
            <a:xfrm>
              <a:off x="1473203" y="1034710"/>
              <a:ext cx="408711" cy="81742"/>
            </a:xfrm>
            <a:custGeom>
              <a:avLst/>
              <a:gdLst>
                <a:gd name="connsiteX0" fmla="*/ 209611 w 408711"/>
                <a:gd name="connsiteY0" fmla="*/ 8758 h 81742"/>
                <a:gd name="connsiteX1" fmla="*/ 8758 w 408711"/>
                <a:gd name="connsiteY1" fmla="*/ 83494 h 81742"/>
                <a:gd name="connsiteX2" fmla="*/ 209611 w 408711"/>
                <a:gd name="connsiteY2" fmla="*/ 37952 h 81742"/>
                <a:gd name="connsiteX3" fmla="*/ 410463 w 408711"/>
                <a:gd name="connsiteY3" fmla="*/ 83494 h 81742"/>
                <a:gd name="connsiteX4" fmla="*/ 209611 w 408711"/>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11" h="81742">
                  <a:moveTo>
                    <a:pt x="209611" y="8758"/>
                  </a:moveTo>
                  <a:cubicBezTo>
                    <a:pt x="136043" y="8758"/>
                    <a:pt x="64810" y="35616"/>
                    <a:pt x="8758" y="83494"/>
                  </a:cubicBezTo>
                  <a:cubicBezTo>
                    <a:pt x="71816" y="54300"/>
                    <a:pt x="140714" y="39120"/>
                    <a:pt x="209611" y="37952"/>
                  </a:cubicBezTo>
                  <a:cubicBezTo>
                    <a:pt x="279675" y="39120"/>
                    <a:pt x="347405" y="54300"/>
                    <a:pt x="410463" y="83494"/>
                  </a:cubicBezTo>
                  <a:cubicBezTo>
                    <a:pt x="354411" y="35616"/>
                    <a:pt x="283179" y="8758"/>
                    <a:pt x="209611" y="8758"/>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4" name="Group 93">
              <a:extLst>
                <a:ext uri="{FF2B5EF4-FFF2-40B4-BE49-F238E27FC236}">
                  <a16:creationId xmlns:a16="http://schemas.microsoft.com/office/drawing/2014/main" id="{9A33FBC2-D9E8-4019-B2F5-42B5765FF389}"/>
                </a:ext>
              </a:extLst>
            </p:cNvPr>
            <p:cNvGrpSpPr/>
            <p:nvPr/>
          </p:nvGrpSpPr>
          <p:grpSpPr>
            <a:xfrm>
              <a:off x="1278190" y="977491"/>
              <a:ext cx="822094" cy="695977"/>
              <a:chOff x="1278190" y="977491"/>
              <a:chExt cx="822094" cy="695977"/>
            </a:xfrm>
          </p:grpSpPr>
          <p:sp>
            <p:nvSpPr>
              <p:cNvPr id="105" name="Freeform: Shape 104">
                <a:extLst>
                  <a:ext uri="{FF2B5EF4-FFF2-40B4-BE49-F238E27FC236}">
                    <a16:creationId xmlns:a16="http://schemas.microsoft.com/office/drawing/2014/main" id="{3C11EC5B-EE6D-475D-B8EE-66032F70DDDC}"/>
                  </a:ext>
                </a:extLst>
              </p:cNvPr>
              <p:cNvSpPr/>
              <p:nvPr/>
            </p:nvSpPr>
            <p:spPr>
              <a:xfrm>
                <a:off x="2048903" y="1429409"/>
                <a:ext cx="35032" cy="81742"/>
              </a:xfrm>
              <a:custGeom>
                <a:avLst/>
                <a:gdLst>
                  <a:gd name="connsiteX0" fmla="*/ 8758 w 35032"/>
                  <a:gd name="connsiteY0" fmla="*/ 9926 h 81742"/>
                  <a:gd name="connsiteX1" fmla="*/ 8758 w 35032"/>
                  <a:gd name="connsiteY1" fmla="*/ 57803 h 81742"/>
                  <a:gd name="connsiteX2" fmla="*/ 36784 w 35032"/>
                  <a:gd name="connsiteY2" fmla="*/ 74152 h 81742"/>
                  <a:gd name="connsiteX3" fmla="*/ 36784 w 35032"/>
                  <a:gd name="connsiteY3" fmla="*/ 8758 h 81742"/>
                  <a:gd name="connsiteX4" fmla="*/ 8758 w 35032"/>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2" h="81742">
                    <a:moveTo>
                      <a:pt x="8758" y="9926"/>
                    </a:moveTo>
                    <a:lnTo>
                      <a:pt x="8758" y="57803"/>
                    </a:lnTo>
                    <a:cubicBezTo>
                      <a:pt x="19268" y="61307"/>
                      <a:pt x="28610" y="67145"/>
                      <a:pt x="36784" y="74152"/>
                    </a:cubicBezTo>
                    <a:lnTo>
                      <a:pt x="36784" y="8758"/>
                    </a:lnTo>
                    <a:lnTo>
                      <a:pt x="8758" y="8758"/>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Freeform: Shape 105">
                <a:extLst>
                  <a:ext uri="{FF2B5EF4-FFF2-40B4-BE49-F238E27FC236}">
                    <a16:creationId xmlns:a16="http://schemas.microsoft.com/office/drawing/2014/main" id="{93621B9C-B5DB-461D-A4FC-6340AECE9B5F}"/>
                  </a:ext>
                </a:extLst>
              </p:cNvPr>
              <p:cNvSpPr/>
              <p:nvPr/>
            </p:nvSpPr>
            <p:spPr>
              <a:xfrm>
                <a:off x="1278190" y="1430577"/>
                <a:ext cx="35032" cy="81742"/>
              </a:xfrm>
              <a:custGeom>
                <a:avLst/>
                <a:gdLst>
                  <a:gd name="connsiteX0" fmla="*/ 36784 w 35032"/>
                  <a:gd name="connsiteY0" fmla="*/ 8758 h 81742"/>
                  <a:gd name="connsiteX1" fmla="*/ 8758 w 35032"/>
                  <a:gd name="connsiteY1" fmla="*/ 8758 h 81742"/>
                  <a:gd name="connsiteX2" fmla="*/ 8758 w 35032"/>
                  <a:gd name="connsiteY2" fmla="*/ 74152 h 81742"/>
                  <a:gd name="connsiteX3" fmla="*/ 36784 w 35032"/>
                  <a:gd name="connsiteY3" fmla="*/ 57803 h 81742"/>
                  <a:gd name="connsiteX4" fmla="*/ 36784 w 35032"/>
                  <a:gd name="connsiteY4" fmla="*/ 8758 h 81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2" h="81742">
                    <a:moveTo>
                      <a:pt x="36784" y="8758"/>
                    </a:moveTo>
                    <a:lnTo>
                      <a:pt x="8758" y="8758"/>
                    </a:lnTo>
                    <a:lnTo>
                      <a:pt x="8758" y="74152"/>
                    </a:lnTo>
                    <a:cubicBezTo>
                      <a:pt x="16932" y="67145"/>
                      <a:pt x="26274" y="61307"/>
                      <a:pt x="36784" y="57803"/>
                    </a:cubicBezTo>
                    <a:lnTo>
                      <a:pt x="36784" y="8758"/>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Freeform: Shape 106">
                <a:extLst>
                  <a:ext uri="{FF2B5EF4-FFF2-40B4-BE49-F238E27FC236}">
                    <a16:creationId xmlns:a16="http://schemas.microsoft.com/office/drawing/2014/main" id="{4CBA0125-F2D1-4665-855B-9CFE56AE9E39}"/>
                  </a:ext>
                </a:extLst>
              </p:cNvPr>
              <p:cNvSpPr/>
              <p:nvPr/>
            </p:nvSpPr>
            <p:spPr>
              <a:xfrm>
                <a:off x="1282861" y="977491"/>
                <a:ext cx="817423" cy="443744"/>
              </a:xfrm>
              <a:custGeom>
                <a:avLst/>
                <a:gdLst>
                  <a:gd name="connsiteX0" fmla="*/ 408128 w 817422"/>
                  <a:gd name="connsiteY0" fmla="*/ 8758 h 443743"/>
                  <a:gd name="connsiteX1" fmla="*/ 8758 w 817422"/>
                  <a:gd name="connsiteY1" fmla="*/ 437321 h 443743"/>
                  <a:gd name="connsiteX2" fmla="*/ 44958 w 817422"/>
                  <a:gd name="connsiteY2" fmla="*/ 437321 h 443743"/>
                  <a:gd name="connsiteX3" fmla="*/ 126701 w 817422"/>
                  <a:gd name="connsiteY3" fmla="*/ 186256 h 443743"/>
                  <a:gd name="connsiteX4" fmla="*/ 127868 w 817422"/>
                  <a:gd name="connsiteY4" fmla="*/ 185088 h 443743"/>
                  <a:gd name="connsiteX5" fmla="*/ 409295 w 817422"/>
                  <a:gd name="connsiteY5" fmla="*/ 37952 h 443743"/>
                  <a:gd name="connsiteX6" fmla="*/ 691890 w 817422"/>
                  <a:gd name="connsiteY6" fmla="*/ 185088 h 443743"/>
                  <a:gd name="connsiteX7" fmla="*/ 691890 w 817422"/>
                  <a:gd name="connsiteY7" fmla="*/ 185088 h 443743"/>
                  <a:gd name="connsiteX8" fmla="*/ 773632 w 817422"/>
                  <a:gd name="connsiteY8" fmla="*/ 437321 h 443743"/>
                  <a:gd name="connsiteX9" fmla="*/ 809832 w 817422"/>
                  <a:gd name="connsiteY9" fmla="*/ 437321 h 443743"/>
                  <a:gd name="connsiteX10" fmla="*/ 408128 w 817422"/>
                  <a:gd name="connsiteY10" fmla="*/ 8758 h 4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7422" h="443743">
                    <a:moveTo>
                      <a:pt x="408128" y="8758"/>
                    </a:moveTo>
                    <a:cubicBezTo>
                      <a:pt x="192094" y="8758"/>
                      <a:pt x="14597" y="200269"/>
                      <a:pt x="8758" y="437321"/>
                    </a:cubicBezTo>
                    <a:lnTo>
                      <a:pt x="44958" y="437321"/>
                    </a:lnTo>
                    <a:cubicBezTo>
                      <a:pt x="44958" y="347405"/>
                      <a:pt x="72984" y="258656"/>
                      <a:pt x="126701" y="186256"/>
                    </a:cubicBezTo>
                    <a:cubicBezTo>
                      <a:pt x="126701" y="186256"/>
                      <a:pt x="127868" y="185088"/>
                      <a:pt x="127868" y="185088"/>
                    </a:cubicBezTo>
                    <a:cubicBezTo>
                      <a:pt x="193262" y="94004"/>
                      <a:pt x="297192" y="39120"/>
                      <a:pt x="409295" y="37952"/>
                    </a:cubicBezTo>
                    <a:cubicBezTo>
                      <a:pt x="521399" y="39120"/>
                      <a:pt x="626496" y="94004"/>
                      <a:pt x="691890" y="185088"/>
                    </a:cubicBezTo>
                    <a:cubicBezTo>
                      <a:pt x="691890" y="185088"/>
                      <a:pt x="691890" y="185088"/>
                      <a:pt x="691890" y="185088"/>
                    </a:cubicBezTo>
                    <a:cubicBezTo>
                      <a:pt x="745606" y="258656"/>
                      <a:pt x="773632" y="346237"/>
                      <a:pt x="773632" y="437321"/>
                    </a:cubicBezTo>
                    <a:lnTo>
                      <a:pt x="809832" y="437321"/>
                    </a:lnTo>
                    <a:cubicBezTo>
                      <a:pt x="800490" y="196765"/>
                      <a:pt x="625328" y="8758"/>
                      <a:pt x="408128" y="8758"/>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Freeform: Shape 107">
                <a:extLst>
                  <a:ext uri="{FF2B5EF4-FFF2-40B4-BE49-F238E27FC236}">
                    <a16:creationId xmlns:a16="http://schemas.microsoft.com/office/drawing/2014/main" id="{8272FB8E-D1DB-436C-9D81-531526410DE8}"/>
                  </a:ext>
                </a:extLst>
              </p:cNvPr>
              <p:cNvSpPr/>
              <p:nvPr/>
            </p:nvSpPr>
            <p:spPr>
              <a:xfrm>
                <a:off x="1335409" y="1358176"/>
                <a:ext cx="81742" cy="315292"/>
              </a:xfrm>
              <a:custGeom>
                <a:avLst/>
                <a:gdLst>
                  <a:gd name="connsiteX0" fmla="*/ 79991 w 81742"/>
                  <a:gd name="connsiteY0" fmla="*/ 317043 h 315291"/>
                  <a:gd name="connsiteX1" fmla="*/ 79991 w 81742"/>
                  <a:gd name="connsiteY1" fmla="*/ 8758 h 315291"/>
                  <a:gd name="connsiteX2" fmla="*/ 8758 w 81742"/>
                  <a:gd name="connsiteY2" fmla="*/ 162901 h 315291"/>
                  <a:gd name="connsiteX3" fmla="*/ 79991 w 81742"/>
                  <a:gd name="connsiteY3" fmla="*/ 317043 h 315291"/>
                </a:gdLst>
                <a:ahLst/>
                <a:cxnLst>
                  <a:cxn ang="0">
                    <a:pos x="connsiteX0" y="connsiteY0"/>
                  </a:cxn>
                  <a:cxn ang="0">
                    <a:pos x="connsiteX1" y="connsiteY1"/>
                  </a:cxn>
                  <a:cxn ang="0">
                    <a:pos x="connsiteX2" y="connsiteY2"/>
                  </a:cxn>
                  <a:cxn ang="0">
                    <a:pos x="connsiteX3" y="connsiteY3"/>
                  </a:cxn>
                </a:cxnLst>
                <a:rect l="l" t="t" r="r" b="b"/>
                <a:pathLst>
                  <a:path w="81742" h="315291">
                    <a:moveTo>
                      <a:pt x="79991" y="317043"/>
                    </a:moveTo>
                    <a:lnTo>
                      <a:pt x="79991" y="8758"/>
                    </a:lnTo>
                    <a:cubicBezTo>
                      <a:pt x="51965" y="36784"/>
                      <a:pt x="8758" y="91668"/>
                      <a:pt x="8758" y="162901"/>
                    </a:cubicBezTo>
                    <a:cubicBezTo>
                      <a:pt x="8758" y="232966"/>
                      <a:pt x="51965" y="289017"/>
                      <a:pt x="79991" y="317043"/>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Freeform: Shape 108">
                <a:extLst>
                  <a:ext uri="{FF2B5EF4-FFF2-40B4-BE49-F238E27FC236}">
                    <a16:creationId xmlns:a16="http://schemas.microsoft.com/office/drawing/2014/main" id="{DC4D2545-F6C6-452E-8AEB-5FE79C3F12E7}"/>
                  </a:ext>
                </a:extLst>
              </p:cNvPr>
              <p:cNvSpPr/>
              <p:nvPr/>
            </p:nvSpPr>
            <p:spPr>
              <a:xfrm>
                <a:off x="1949644" y="1358176"/>
                <a:ext cx="81742" cy="315292"/>
              </a:xfrm>
              <a:custGeom>
                <a:avLst/>
                <a:gdLst>
                  <a:gd name="connsiteX0" fmla="*/ 8758 w 81742"/>
                  <a:gd name="connsiteY0" fmla="*/ 317043 h 315291"/>
                  <a:gd name="connsiteX1" fmla="*/ 79991 w 81742"/>
                  <a:gd name="connsiteY1" fmla="*/ 162901 h 315291"/>
                  <a:gd name="connsiteX2" fmla="*/ 8758 w 81742"/>
                  <a:gd name="connsiteY2" fmla="*/ 8758 h 315291"/>
                  <a:gd name="connsiteX3" fmla="*/ 8758 w 81742"/>
                  <a:gd name="connsiteY3" fmla="*/ 317043 h 315291"/>
                </a:gdLst>
                <a:ahLst/>
                <a:cxnLst>
                  <a:cxn ang="0">
                    <a:pos x="connsiteX0" y="connsiteY0"/>
                  </a:cxn>
                  <a:cxn ang="0">
                    <a:pos x="connsiteX1" y="connsiteY1"/>
                  </a:cxn>
                  <a:cxn ang="0">
                    <a:pos x="connsiteX2" y="connsiteY2"/>
                  </a:cxn>
                  <a:cxn ang="0">
                    <a:pos x="connsiteX3" y="connsiteY3"/>
                  </a:cxn>
                </a:cxnLst>
                <a:rect l="l" t="t" r="r" b="b"/>
                <a:pathLst>
                  <a:path w="81742" h="315291">
                    <a:moveTo>
                      <a:pt x="8758" y="317043"/>
                    </a:moveTo>
                    <a:cubicBezTo>
                      <a:pt x="36784" y="289017"/>
                      <a:pt x="79991" y="234133"/>
                      <a:pt x="79991" y="162901"/>
                    </a:cubicBezTo>
                    <a:cubicBezTo>
                      <a:pt x="79991" y="92836"/>
                      <a:pt x="36784" y="36784"/>
                      <a:pt x="8758" y="8758"/>
                    </a:cubicBezTo>
                    <a:lnTo>
                      <a:pt x="8758" y="317043"/>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5" name="Freeform: Shape 94">
              <a:extLst>
                <a:ext uri="{FF2B5EF4-FFF2-40B4-BE49-F238E27FC236}">
                  <a16:creationId xmlns:a16="http://schemas.microsoft.com/office/drawing/2014/main" id="{6CEE48C6-0E16-4A97-88A0-5C4BE8E7A00E}"/>
                </a:ext>
              </a:extLst>
            </p:cNvPr>
            <p:cNvSpPr/>
            <p:nvPr/>
          </p:nvSpPr>
          <p:spPr>
            <a:xfrm>
              <a:off x="1305445" y="1460167"/>
              <a:ext cx="46710" cy="116775"/>
            </a:xfrm>
            <a:custGeom>
              <a:avLst/>
              <a:gdLst>
                <a:gd name="connsiteX0" fmla="*/ 10696 w 46709"/>
                <a:gd name="connsiteY0" fmla="*/ 64413 h 116774"/>
                <a:gd name="connsiteX1" fmla="*/ 46897 w 46709"/>
                <a:gd name="connsiteY1" fmla="*/ 116961 h 116774"/>
                <a:gd name="connsiteX2" fmla="*/ 46897 w 46709"/>
                <a:gd name="connsiteY2" fmla="*/ 10696 h 116774"/>
                <a:gd name="connsiteX3" fmla="*/ 10696 w 46709"/>
                <a:gd name="connsiteY3" fmla="*/ 64413 h 116774"/>
                <a:gd name="connsiteX4" fmla="*/ 10696 w 46709"/>
                <a:gd name="connsiteY4" fmla="*/ 64413 h 11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9" h="116774">
                  <a:moveTo>
                    <a:pt x="10696" y="64413"/>
                  </a:moveTo>
                  <a:cubicBezTo>
                    <a:pt x="10696" y="87768"/>
                    <a:pt x="24709" y="108787"/>
                    <a:pt x="46897" y="116961"/>
                  </a:cubicBezTo>
                  <a:cubicBezTo>
                    <a:pt x="37555" y="81929"/>
                    <a:pt x="37555" y="45729"/>
                    <a:pt x="46897" y="10696"/>
                  </a:cubicBezTo>
                  <a:cubicBezTo>
                    <a:pt x="24709" y="20038"/>
                    <a:pt x="10696" y="41058"/>
                    <a:pt x="10696" y="64413"/>
                  </a:cubicBezTo>
                  <a:lnTo>
                    <a:pt x="10696" y="64413"/>
                  </a:lnTo>
                  <a:close/>
                </a:path>
              </a:pathLst>
            </a:custGeom>
            <a:solidFill>
              <a:schemeClr val="bg1"/>
            </a:solidFill>
            <a:ln w="116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Freeform: Shape 95">
              <a:extLst>
                <a:ext uri="{FF2B5EF4-FFF2-40B4-BE49-F238E27FC236}">
                  <a16:creationId xmlns:a16="http://schemas.microsoft.com/office/drawing/2014/main" id="{B8FEFC74-78B2-4A08-A791-CA1B9E78BC9D}"/>
                </a:ext>
              </a:extLst>
            </p:cNvPr>
            <p:cNvSpPr/>
            <p:nvPr/>
          </p:nvSpPr>
          <p:spPr>
            <a:xfrm>
              <a:off x="2010764" y="1460167"/>
              <a:ext cx="46710" cy="116775"/>
            </a:xfrm>
            <a:custGeom>
              <a:avLst/>
              <a:gdLst>
                <a:gd name="connsiteX0" fmla="*/ 10696 w 46709"/>
                <a:gd name="connsiteY0" fmla="*/ 10696 h 116774"/>
                <a:gd name="connsiteX1" fmla="*/ 10696 w 46709"/>
                <a:gd name="connsiteY1" fmla="*/ 116961 h 116774"/>
                <a:gd name="connsiteX2" fmla="*/ 46897 w 46709"/>
                <a:gd name="connsiteY2" fmla="*/ 64413 h 116774"/>
                <a:gd name="connsiteX3" fmla="*/ 10696 w 46709"/>
                <a:gd name="connsiteY3" fmla="*/ 10696 h 116774"/>
                <a:gd name="connsiteX4" fmla="*/ 10696 w 46709"/>
                <a:gd name="connsiteY4" fmla="*/ 10696 h 11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9" h="116774">
                  <a:moveTo>
                    <a:pt x="10696" y="10696"/>
                  </a:moveTo>
                  <a:cubicBezTo>
                    <a:pt x="20038" y="45729"/>
                    <a:pt x="20038" y="81929"/>
                    <a:pt x="10696" y="116961"/>
                  </a:cubicBezTo>
                  <a:cubicBezTo>
                    <a:pt x="31716" y="108787"/>
                    <a:pt x="46897" y="87768"/>
                    <a:pt x="46897" y="64413"/>
                  </a:cubicBezTo>
                  <a:cubicBezTo>
                    <a:pt x="46897" y="41058"/>
                    <a:pt x="32883" y="20038"/>
                    <a:pt x="10696" y="10696"/>
                  </a:cubicBezTo>
                  <a:lnTo>
                    <a:pt x="10696" y="10696"/>
                  </a:lnTo>
                  <a:close/>
                </a:path>
              </a:pathLst>
            </a:custGeom>
            <a:solidFill>
              <a:schemeClr val="bg1"/>
            </a:solidFill>
            <a:ln w="116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Freeform: Shape 96">
              <a:extLst>
                <a:ext uri="{FF2B5EF4-FFF2-40B4-BE49-F238E27FC236}">
                  <a16:creationId xmlns:a16="http://schemas.microsoft.com/office/drawing/2014/main" id="{FD79B303-7123-442C-9C30-114081F0FA3F}"/>
                </a:ext>
              </a:extLst>
            </p:cNvPr>
            <p:cNvSpPr/>
            <p:nvPr/>
          </p:nvSpPr>
          <p:spPr>
            <a:xfrm>
              <a:off x="1463861" y="1676971"/>
              <a:ext cx="35032" cy="81742"/>
            </a:xfrm>
            <a:custGeom>
              <a:avLst/>
              <a:gdLst>
                <a:gd name="connsiteX0" fmla="*/ 36784 w 35032"/>
                <a:gd name="connsiteY0" fmla="*/ 65978 h 81742"/>
                <a:gd name="connsiteX1" fmla="*/ 22771 w 35032"/>
                <a:gd name="connsiteY1" fmla="*/ 79991 h 81742"/>
                <a:gd name="connsiteX2" fmla="*/ 8758 w 35032"/>
                <a:gd name="connsiteY2" fmla="*/ 65978 h 81742"/>
                <a:gd name="connsiteX3" fmla="*/ 8758 w 35032"/>
                <a:gd name="connsiteY3" fmla="*/ 22771 h 81742"/>
                <a:gd name="connsiteX4" fmla="*/ 22771 w 35032"/>
                <a:gd name="connsiteY4" fmla="*/ 8758 h 81742"/>
                <a:gd name="connsiteX5" fmla="*/ 36784 w 35032"/>
                <a:gd name="connsiteY5" fmla="*/ 22771 h 81742"/>
                <a:gd name="connsiteX6" fmla="*/ 36784 w 35032"/>
                <a:gd name="connsiteY6" fmla="*/ 65978 h 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2" h="81742">
                  <a:moveTo>
                    <a:pt x="36784" y="65978"/>
                  </a:moveTo>
                  <a:cubicBezTo>
                    <a:pt x="36784" y="74152"/>
                    <a:pt x="30945" y="79991"/>
                    <a:pt x="22771" y="79991"/>
                  </a:cubicBezTo>
                  <a:cubicBezTo>
                    <a:pt x="14597" y="79991"/>
                    <a:pt x="8758" y="74152"/>
                    <a:pt x="8758" y="65978"/>
                  </a:cubicBezTo>
                  <a:lnTo>
                    <a:pt x="8758" y="22771"/>
                  </a:lnTo>
                  <a:cubicBezTo>
                    <a:pt x="8758" y="14597"/>
                    <a:pt x="14597" y="8758"/>
                    <a:pt x="22771" y="8758"/>
                  </a:cubicBezTo>
                  <a:cubicBezTo>
                    <a:pt x="30945" y="8758"/>
                    <a:pt x="36784" y="14597"/>
                    <a:pt x="36784" y="22771"/>
                  </a:cubicBezTo>
                  <a:lnTo>
                    <a:pt x="36784" y="65978"/>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Freeform: Shape 97">
              <a:extLst>
                <a:ext uri="{FF2B5EF4-FFF2-40B4-BE49-F238E27FC236}">
                  <a16:creationId xmlns:a16="http://schemas.microsoft.com/office/drawing/2014/main" id="{9C93990F-CEFD-4DC8-B1B3-9026D76EF62E}"/>
                </a:ext>
              </a:extLst>
            </p:cNvPr>
            <p:cNvSpPr/>
            <p:nvPr/>
          </p:nvSpPr>
          <p:spPr>
            <a:xfrm>
              <a:off x="1463861" y="1376860"/>
              <a:ext cx="35032" cy="280259"/>
            </a:xfrm>
            <a:custGeom>
              <a:avLst/>
              <a:gdLst>
                <a:gd name="connsiteX0" fmla="*/ 36784 w 35032"/>
                <a:gd name="connsiteY0" fmla="*/ 265662 h 280259"/>
                <a:gd name="connsiteX1" fmla="*/ 22771 w 35032"/>
                <a:gd name="connsiteY1" fmla="*/ 279675 h 280259"/>
                <a:gd name="connsiteX2" fmla="*/ 8758 w 35032"/>
                <a:gd name="connsiteY2" fmla="*/ 265662 h 280259"/>
                <a:gd name="connsiteX3" fmla="*/ 8758 w 35032"/>
                <a:gd name="connsiteY3" fmla="*/ 22771 h 280259"/>
                <a:gd name="connsiteX4" fmla="*/ 22771 w 35032"/>
                <a:gd name="connsiteY4" fmla="*/ 8758 h 280259"/>
                <a:gd name="connsiteX5" fmla="*/ 36784 w 35032"/>
                <a:gd name="connsiteY5" fmla="*/ 22771 h 280259"/>
                <a:gd name="connsiteX6" fmla="*/ 36784 w 35032"/>
                <a:gd name="connsiteY6" fmla="*/ 265662 h 28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2" h="280259">
                  <a:moveTo>
                    <a:pt x="36784" y="265662"/>
                  </a:moveTo>
                  <a:cubicBezTo>
                    <a:pt x="36784" y="273837"/>
                    <a:pt x="30945" y="279675"/>
                    <a:pt x="22771" y="279675"/>
                  </a:cubicBezTo>
                  <a:cubicBezTo>
                    <a:pt x="14597" y="279675"/>
                    <a:pt x="8758" y="273837"/>
                    <a:pt x="8758" y="265662"/>
                  </a:cubicBezTo>
                  <a:lnTo>
                    <a:pt x="8758" y="22771"/>
                  </a:lnTo>
                  <a:cubicBezTo>
                    <a:pt x="8758" y="14597"/>
                    <a:pt x="14597" y="8758"/>
                    <a:pt x="22771" y="8758"/>
                  </a:cubicBezTo>
                  <a:cubicBezTo>
                    <a:pt x="30945" y="8758"/>
                    <a:pt x="36784" y="14597"/>
                    <a:pt x="36784" y="22771"/>
                  </a:cubicBezTo>
                  <a:lnTo>
                    <a:pt x="36784" y="265662"/>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Freeform: Shape 98">
              <a:extLst>
                <a:ext uri="{FF2B5EF4-FFF2-40B4-BE49-F238E27FC236}">
                  <a16:creationId xmlns:a16="http://schemas.microsoft.com/office/drawing/2014/main" id="{98B679A9-99C9-4E80-80D2-B13E5386BF62}"/>
                </a:ext>
              </a:extLst>
            </p:cNvPr>
            <p:cNvSpPr/>
            <p:nvPr/>
          </p:nvSpPr>
          <p:spPr>
            <a:xfrm>
              <a:off x="1863231" y="1673468"/>
              <a:ext cx="46710" cy="81742"/>
            </a:xfrm>
            <a:custGeom>
              <a:avLst/>
              <a:gdLst>
                <a:gd name="connsiteX0" fmla="*/ 37952 w 46709"/>
                <a:gd name="connsiteY0" fmla="*/ 65978 h 81742"/>
                <a:gd name="connsiteX1" fmla="*/ 23939 w 46709"/>
                <a:gd name="connsiteY1" fmla="*/ 79991 h 81742"/>
                <a:gd name="connsiteX2" fmla="*/ 8758 w 46709"/>
                <a:gd name="connsiteY2" fmla="*/ 65978 h 81742"/>
                <a:gd name="connsiteX3" fmla="*/ 8758 w 46709"/>
                <a:gd name="connsiteY3" fmla="*/ 22771 h 81742"/>
                <a:gd name="connsiteX4" fmla="*/ 22771 w 46709"/>
                <a:gd name="connsiteY4" fmla="*/ 8758 h 81742"/>
                <a:gd name="connsiteX5" fmla="*/ 36784 w 46709"/>
                <a:gd name="connsiteY5" fmla="*/ 22771 h 81742"/>
                <a:gd name="connsiteX6" fmla="*/ 36784 w 46709"/>
                <a:gd name="connsiteY6" fmla="*/ 65978 h 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09" h="81742">
                  <a:moveTo>
                    <a:pt x="37952" y="65978"/>
                  </a:moveTo>
                  <a:cubicBezTo>
                    <a:pt x="37952" y="74152"/>
                    <a:pt x="32113" y="79991"/>
                    <a:pt x="23939" y="79991"/>
                  </a:cubicBezTo>
                  <a:cubicBezTo>
                    <a:pt x="15765" y="79991"/>
                    <a:pt x="8758" y="74152"/>
                    <a:pt x="8758" y="65978"/>
                  </a:cubicBezTo>
                  <a:lnTo>
                    <a:pt x="8758" y="22771"/>
                  </a:lnTo>
                  <a:cubicBezTo>
                    <a:pt x="8758" y="14597"/>
                    <a:pt x="14597" y="8758"/>
                    <a:pt x="22771" y="8758"/>
                  </a:cubicBezTo>
                  <a:cubicBezTo>
                    <a:pt x="30945" y="8758"/>
                    <a:pt x="36784" y="14597"/>
                    <a:pt x="36784" y="22771"/>
                  </a:cubicBezTo>
                  <a:lnTo>
                    <a:pt x="36784" y="65978"/>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Freeform: Shape 99">
              <a:extLst>
                <a:ext uri="{FF2B5EF4-FFF2-40B4-BE49-F238E27FC236}">
                  <a16:creationId xmlns:a16="http://schemas.microsoft.com/office/drawing/2014/main" id="{C33CADF4-22C6-45E8-94A0-D868A498C86C}"/>
                </a:ext>
              </a:extLst>
            </p:cNvPr>
            <p:cNvSpPr/>
            <p:nvPr/>
          </p:nvSpPr>
          <p:spPr>
            <a:xfrm>
              <a:off x="1863231" y="1373357"/>
              <a:ext cx="46710" cy="280259"/>
            </a:xfrm>
            <a:custGeom>
              <a:avLst/>
              <a:gdLst>
                <a:gd name="connsiteX0" fmla="*/ 37952 w 46709"/>
                <a:gd name="connsiteY0" fmla="*/ 265662 h 280259"/>
                <a:gd name="connsiteX1" fmla="*/ 23939 w 46709"/>
                <a:gd name="connsiteY1" fmla="*/ 279675 h 280259"/>
                <a:gd name="connsiteX2" fmla="*/ 8758 w 46709"/>
                <a:gd name="connsiteY2" fmla="*/ 265662 h 280259"/>
                <a:gd name="connsiteX3" fmla="*/ 8758 w 46709"/>
                <a:gd name="connsiteY3" fmla="*/ 22771 h 280259"/>
                <a:gd name="connsiteX4" fmla="*/ 22771 w 46709"/>
                <a:gd name="connsiteY4" fmla="*/ 8758 h 280259"/>
                <a:gd name="connsiteX5" fmla="*/ 36784 w 46709"/>
                <a:gd name="connsiteY5" fmla="*/ 22771 h 280259"/>
                <a:gd name="connsiteX6" fmla="*/ 36784 w 46709"/>
                <a:gd name="connsiteY6" fmla="*/ 265662 h 28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09" h="280259">
                  <a:moveTo>
                    <a:pt x="37952" y="265662"/>
                  </a:moveTo>
                  <a:cubicBezTo>
                    <a:pt x="37952" y="273837"/>
                    <a:pt x="32113" y="279675"/>
                    <a:pt x="23939" y="279675"/>
                  </a:cubicBezTo>
                  <a:cubicBezTo>
                    <a:pt x="15765" y="279675"/>
                    <a:pt x="8758" y="273837"/>
                    <a:pt x="8758" y="265662"/>
                  </a:cubicBezTo>
                  <a:lnTo>
                    <a:pt x="8758" y="22771"/>
                  </a:lnTo>
                  <a:cubicBezTo>
                    <a:pt x="8758" y="14597"/>
                    <a:pt x="14597" y="8758"/>
                    <a:pt x="22771" y="8758"/>
                  </a:cubicBezTo>
                  <a:cubicBezTo>
                    <a:pt x="30945" y="8758"/>
                    <a:pt x="36784" y="14597"/>
                    <a:pt x="36784" y="22771"/>
                  </a:cubicBezTo>
                  <a:lnTo>
                    <a:pt x="36784" y="265662"/>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Freeform: Shape 100">
              <a:extLst>
                <a:ext uri="{FF2B5EF4-FFF2-40B4-BE49-F238E27FC236}">
                  <a16:creationId xmlns:a16="http://schemas.microsoft.com/office/drawing/2014/main" id="{0045D1B2-49AB-463A-B6D5-4F9D1EF0AB26}"/>
                </a:ext>
              </a:extLst>
            </p:cNvPr>
            <p:cNvSpPr/>
            <p:nvPr/>
          </p:nvSpPr>
          <p:spPr>
            <a:xfrm>
              <a:off x="1590878" y="1449415"/>
              <a:ext cx="186839" cy="291937"/>
            </a:xfrm>
            <a:custGeom>
              <a:avLst/>
              <a:gdLst>
                <a:gd name="connsiteX0" fmla="*/ 54568 w 186839"/>
                <a:gd name="connsiteY0" fmla="*/ 278353 h 291936"/>
                <a:gd name="connsiteX1" fmla="*/ 65077 w 186839"/>
                <a:gd name="connsiteY1" fmla="*/ 179094 h 291936"/>
                <a:gd name="connsiteX2" fmla="*/ 21871 w 186839"/>
                <a:gd name="connsiteY2" fmla="*/ 179094 h 291936"/>
                <a:gd name="connsiteX3" fmla="*/ 12529 w 186839"/>
                <a:gd name="connsiteY3" fmla="*/ 161578 h 291936"/>
                <a:gd name="connsiteX4" fmla="*/ 112955 w 186839"/>
                <a:gd name="connsiteY4" fmla="*/ 15610 h 291936"/>
                <a:gd name="connsiteX5" fmla="*/ 132807 w 186839"/>
                <a:gd name="connsiteY5" fmla="*/ 23784 h 291936"/>
                <a:gd name="connsiteX6" fmla="*/ 122297 w 186839"/>
                <a:gd name="connsiteY6" fmla="*/ 123043 h 291936"/>
                <a:gd name="connsiteX7" fmla="*/ 165504 w 186839"/>
                <a:gd name="connsiteY7" fmla="*/ 123043 h 291936"/>
                <a:gd name="connsiteX8" fmla="*/ 174846 w 186839"/>
                <a:gd name="connsiteY8" fmla="*/ 140559 h 291936"/>
                <a:gd name="connsiteX9" fmla="*/ 74419 w 186839"/>
                <a:gd name="connsiteY9" fmla="*/ 286527 h 291936"/>
                <a:gd name="connsiteX10" fmla="*/ 54568 w 186839"/>
                <a:gd name="connsiteY10" fmla="*/ 278353 h 29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39" h="291936">
                  <a:moveTo>
                    <a:pt x="54568" y="278353"/>
                  </a:moveTo>
                  <a:lnTo>
                    <a:pt x="65077" y="179094"/>
                  </a:lnTo>
                  <a:lnTo>
                    <a:pt x="21871" y="179094"/>
                  </a:lnTo>
                  <a:cubicBezTo>
                    <a:pt x="12529" y="179094"/>
                    <a:pt x="7858" y="168585"/>
                    <a:pt x="12529" y="161578"/>
                  </a:cubicBezTo>
                  <a:lnTo>
                    <a:pt x="112955" y="15610"/>
                  </a:lnTo>
                  <a:cubicBezTo>
                    <a:pt x="119962" y="6268"/>
                    <a:pt x="133975" y="10939"/>
                    <a:pt x="132807" y="23784"/>
                  </a:cubicBezTo>
                  <a:lnTo>
                    <a:pt x="122297" y="123043"/>
                  </a:lnTo>
                  <a:lnTo>
                    <a:pt x="165504" y="123043"/>
                  </a:lnTo>
                  <a:cubicBezTo>
                    <a:pt x="174846" y="123043"/>
                    <a:pt x="179517" y="133552"/>
                    <a:pt x="174846" y="140559"/>
                  </a:cubicBezTo>
                  <a:lnTo>
                    <a:pt x="74419" y="286527"/>
                  </a:lnTo>
                  <a:cubicBezTo>
                    <a:pt x="68581" y="295869"/>
                    <a:pt x="53400" y="290030"/>
                    <a:pt x="54568" y="278353"/>
                  </a:cubicBezTo>
                  <a:close/>
                </a:path>
              </a:pathLst>
            </a:custGeom>
            <a:solidFill>
              <a:schemeClr val="accent3"/>
            </a:solidFill>
            <a:ln w="11633"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Freeform: Shape 101">
              <a:extLst>
                <a:ext uri="{FF2B5EF4-FFF2-40B4-BE49-F238E27FC236}">
                  <a16:creationId xmlns:a16="http://schemas.microsoft.com/office/drawing/2014/main" id="{6E27D2C8-C0ED-49C5-AF2E-13880C80B1C1}"/>
                </a:ext>
              </a:extLst>
            </p:cNvPr>
            <p:cNvSpPr/>
            <p:nvPr/>
          </p:nvSpPr>
          <p:spPr>
            <a:xfrm>
              <a:off x="1131761" y="1256122"/>
              <a:ext cx="116775" cy="116775"/>
            </a:xfrm>
            <a:custGeom>
              <a:avLst/>
              <a:gdLst>
                <a:gd name="connsiteX0" fmla="*/ 37244 w 116774"/>
                <a:gd name="connsiteY0" fmla="*/ 62934 h 116774"/>
                <a:gd name="connsiteX1" fmla="*/ 40747 w 116774"/>
                <a:gd name="connsiteY1" fmla="*/ 72276 h 116774"/>
                <a:gd name="connsiteX2" fmla="*/ 37244 w 116774"/>
                <a:gd name="connsiteY2" fmla="*/ 107309 h 116774"/>
                <a:gd name="connsiteX3" fmla="*/ 40747 w 116774"/>
                <a:gd name="connsiteY3" fmla="*/ 108477 h 116774"/>
                <a:gd name="connsiteX4" fmla="*/ 62934 w 116774"/>
                <a:gd name="connsiteY4" fmla="*/ 81618 h 116774"/>
                <a:gd name="connsiteX5" fmla="*/ 72276 w 116774"/>
                <a:gd name="connsiteY5" fmla="*/ 78115 h 116774"/>
                <a:gd name="connsiteX6" fmla="*/ 107309 w 116774"/>
                <a:gd name="connsiteY6" fmla="*/ 81618 h 116774"/>
                <a:gd name="connsiteX7" fmla="*/ 108477 w 116774"/>
                <a:gd name="connsiteY7" fmla="*/ 78115 h 116774"/>
                <a:gd name="connsiteX8" fmla="*/ 81618 w 116774"/>
                <a:gd name="connsiteY8" fmla="*/ 55928 h 116774"/>
                <a:gd name="connsiteX9" fmla="*/ 78115 w 116774"/>
                <a:gd name="connsiteY9" fmla="*/ 46586 h 116774"/>
                <a:gd name="connsiteX10" fmla="*/ 81618 w 116774"/>
                <a:gd name="connsiteY10" fmla="*/ 11554 h 116774"/>
                <a:gd name="connsiteX11" fmla="*/ 78115 w 116774"/>
                <a:gd name="connsiteY11" fmla="*/ 10386 h 116774"/>
                <a:gd name="connsiteX12" fmla="*/ 55928 w 116774"/>
                <a:gd name="connsiteY12" fmla="*/ 37244 h 116774"/>
                <a:gd name="connsiteX13" fmla="*/ 46586 w 116774"/>
                <a:gd name="connsiteY13" fmla="*/ 40747 h 116774"/>
                <a:gd name="connsiteX14" fmla="*/ 11554 w 116774"/>
                <a:gd name="connsiteY14" fmla="*/ 37244 h 116774"/>
                <a:gd name="connsiteX15" fmla="*/ 10386 w 116774"/>
                <a:gd name="connsiteY15" fmla="*/ 40747 h 116774"/>
                <a:gd name="connsiteX16" fmla="*/ 37244 w 116774"/>
                <a:gd name="connsiteY16" fmla="*/ 62934 h 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774" h="116774">
                  <a:moveTo>
                    <a:pt x="37244" y="62934"/>
                  </a:moveTo>
                  <a:cubicBezTo>
                    <a:pt x="39579" y="65270"/>
                    <a:pt x="41915" y="68773"/>
                    <a:pt x="40747" y="72276"/>
                  </a:cubicBezTo>
                  <a:lnTo>
                    <a:pt x="37244" y="107309"/>
                  </a:lnTo>
                  <a:cubicBezTo>
                    <a:pt x="37244" y="110812"/>
                    <a:pt x="38412" y="110812"/>
                    <a:pt x="40747" y="108477"/>
                  </a:cubicBezTo>
                  <a:lnTo>
                    <a:pt x="62934" y="81618"/>
                  </a:lnTo>
                  <a:cubicBezTo>
                    <a:pt x="65270" y="79283"/>
                    <a:pt x="68773" y="76947"/>
                    <a:pt x="72276" y="78115"/>
                  </a:cubicBezTo>
                  <a:lnTo>
                    <a:pt x="107309" y="81618"/>
                  </a:lnTo>
                  <a:cubicBezTo>
                    <a:pt x="110812" y="81618"/>
                    <a:pt x="110812" y="80451"/>
                    <a:pt x="108477" y="78115"/>
                  </a:cubicBezTo>
                  <a:lnTo>
                    <a:pt x="81618" y="55928"/>
                  </a:lnTo>
                  <a:cubicBezTo>
                    <a:pt x="79283" y="53592"/>
                    <a:pt x="76947" y="50089"/>
                    <a:pt x="78115" y="46586"/>
                  </a:cubicBezTo>
                  <a:lnTo>
                    <a:pt x="81618" y="11554"/>
                  </a:lnTo>
                  <a:cubicBezTo>
                    <a:pt x="81618" y="8050"/>
                    <a:pt x="80451" y="8050"/>
                    <a:pt x="78115" y="10386"/>
                  </a:cubicBezTo>
                  <a:lnTo>
                    <a:pt x="55928" y="37244"/>
                  </a:lnTo>
                  <a:cubicBezTo>
                    <a:pt x="53592" y="39579"/>
                    <a:pt x="50089" y="41915"/>
                    <a:pt x="46586" y="40747"/>
                  </a:cubicBezTo>
                  <a:lnTo>
                    <a:pt x="11554" y="37244"/>
                  </a:lnTo>
                  <a:cubicBezTo>
                    <a:pt x="8050" y="37244"/>
                    <a:pt x="8050" y="38412"/>
                    <a:pt x="10386" y="40747"/>
                  </a:cubicBezTo>
                  <a:lnTo>
                    <a:pt x="37244" y="62934"/>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Freeform: Shape 102">
              <a:extLst>
                <a:ext uri="{FF2B5EF4-FFF2-40B4-BE49-F238E27FC236}">
                  <a16:creationId xmlns:a16="http://schemas.microsoft.com/office/drawing/2014/main" id="{13AF2D72-229B-4202-88F1-4CE0C7D99A8F}"/>
                </a:ext>
              </a:extLst>
            </p:cNvPr>
            <p:cNvSpPr/>
            <p:nvPr/>
          </p:nvSpPr>
          <p:spPr>
            <a:xfrm>
              <a:off x="2081308" y="1178051"/>
              <a:ext cx="116775" cy="116775"/>
            </a:xfrm>
            <a:custGeom>
              <a:avLst/>
              <a:gdLst>
                <a:gd name="connsiteX0" fmla="*/ 41747 w 116774"/>
                <a:gd name="connsiteY0" fmla="*/ 70941 h 116774"/>
                <a:gd name="connsiteX1" fmla="*/ 47586 w 116774"/>
                <a:gd name="connsiteY1" fmla="*/ 79115 h 116774"/>
                <a:gd name="connsiteX2" fmla="*/ 52257 w 116774"/>
                <a:gd name="connsiteY2" fmla="*/ 114147 h 116774"/>
                <a:gd name="connsiteX3" fmla="*/ 55760 w 116774"/>
                <a:gd name="connsiteY3" fmla="*/ 114147 h 116774"/>
                <a:gd name="connsiteX4" fmla="*/ 70941 w 116774"/>
                <a:gd name="connsiteY4" fmla="*/ 82618 h 116774"/>
                <a:gd name="connsiteX5" fmla="*/ 79115 w 116774"/>
                <a:gd name="connsiteY5" fmla="*/ 76779 h 116774"/>
                <a:gd name="connsiteX6" fmla="*/ 114147 w 116774"/>
                <a:gd name="connsiteY6" fmla="*/ 72108 h 116774"/>
                <a:gd name="connsiteX7" fmla="*/ 114147 w 116774"/>
                <a:gd name="connsiteY7" fmla="*/ 68605 h 116774"/>
                <a:gd name="connsiteX8" fmla="*/ 82618 w 116774"/>
                <a:gd name="connsiteY8" fmla="*/ 54592 h 116774"/>
                <a:gd name="connsiteX9" fmla="*/ 76779 w 116774"/>
                <a:gd name="connsiteY9" fmla="*/ 46418 h 116774"/>
                <a:gd name="connsiteX10" fmla="*/ 72108 w 116774"/>
                <a:gd name="connsiteY10" fmla="*/ 11386 h 116774"/>
                <a:gd name="connsiteX11" fmla="*/ 68605 w 116774"/>
                <a:gd name="connsiteY11" fmla="*/ 11386 h 116774"/>
                <a:gd name="connsiteX12" fmla="*/ 54592 w 116774"/>
                <a:gd name="connsiteY12" fmla="*/ 42915 h 116774"/>
                <a:gd name="connsiteX13" fmla="*/ 46418 w 116774"/>
                <a:gd name="connsiteY13" fmla="*/ 48753 h 116774"/>
                <a:gd name="connsiteX14" fmla="*/ 11386 w 116774"/>
                <a:gd name="connsiteY14" fmla="*/ 53424 h 116774"/>
                <a:gd name="connsiteX15" fmla="*/ 11386 w 116774"/>
                <a:gd name="connsiteY15" fmla="*/ 56928 h 116774"/>
                <a:gd name="connsiteX16" fmla="*/ 41747 w 116774"/>
                <a:gd name="connsiteY16" fmla="*/ 70941 h 1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774" h="116774">
                  <a:moveTo>
                    <a:pt x="41747" y="70941"/>
                  </a:moveTo>
                  <a:cubicBezTo>
                    <a:pt x="45250" y="72108"/>
                    <a:pt x="47586" y="75612"/>
                    <a:pt x="47586" y="79115"/>
                  </a:cubicBezTo>
                  <a:lnTo>
                    <a:pt x="52257" y="114147"/>
                  </a:lnTo>
                  <a:cubicBezTo>
                    <a:pt x="52257" y="117650"/>
                    <a:pt x="54592" y="117650"/>
                    <a:pt x="55760" y="114147"/>
                  </a:cubicBezTo>
                  <a:lnTo>
                    <a:pt x="70941" y="82618"/>
                  </a:lnTo>
                  <a:cubicBezTo>
                    <a:pt x="72108" y="79115"/>
                    <a:pt x="75612" y="76779"/>
                    <a:pt x="79115" y="76779"/>
                  </a:cubicBezTo>
                  <a:lnTo>
                    <a:pt x="114147" y="72108"/>
                  </a:lnTo>
                  <a:cubicBezTo>
                    <a:pt x="117650" y="72108"/>
                    <a:pt x="117650" y="69773"/>
                    <a:pt x="114147" y="68605"/>
                  </a:cubicBezTo>
                  <a:lnTo>
                    <a:pt x="82618" y="54592"/>
                  </a:lnTo>
                  <a:cubicBezTo>
                    <a:pt x="79115" y="53424"/>
                    <a:pt x="76779" y="49921"/>
                    <a:pt x="76779" y="46418"/>
                  </a:cubicBezTo>
                  <a:lnTo>
                    <a:pt x="72108" y="11386"/>
                  </a:lnTo>
                  <a:cubicBezTo>
                    <a:pt x="72108" y="7882"/>
                    <a:pt x="69773" y="7882"/>
                    <a:pt x="68605" y="11386"/>
                  </a:cubicBezTo>
                  <a:lnTo>
                    <a:pt x="54592" y="42915"/>
                  </a:lnTo>
                  <a:cubicBezTo>
                    <a:pt x="53424" y="46418"/>
                    <a:pt x="49921" y="48753"/>
                    <a:pt x="46418" y="48753"/>
                  </a:cubicBezTo>
                  <a:lnTo>
                    <a:pt x="11386" y="53424"/>
                  </a:lnTo>
                  <a:cubicBezTo>
                    <a:pt x="7882" y="53424"/>
                    <a:pt x="7882" y="55760"/>
                    <a:pt x="11386" y="56928"/>
                  </a:cubicBezTo>
                  <a:lnTo>
                    <a:pt x="41747" y="70941"/>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Freeform: Shape 103">
              <a:extLst>
                <a:ext uri="{FF2B5EF4-FFF2-40B4-BE49-F238E27FC236}">
                  <a16:creationId xmlns:a16="http://schemas.microsoft.com/office/drawing/2014/main" id="{EADAF69D-B97C-47BF-86AF-A84B6E37495F}"/>
                </a:ext>
              </a:extLst>
            </p:cNvPr>
            <p:cNvSpPr/>
            <p:nvPr/>
          </p:nvSpPr>
          <p:spPr>
            <a:xfrm>
              <a:off x="2050754" y="1694004"/>
              <a:ext cx="58387" cy="58387"/>
            </a:xfrm>
            <a:custGeom>
              <a:avLst/>
              <a:gdLst>
                <a:gd name="connsiteX0" fmla="*/ 23255 w 58387"/>
                <a:gd name="connsiteY0" fmla="*/ 36100 h 58387"/>
                <a:gd name="connsiteX1" fmla="*/ 25590 w 58387"/>
                <a:gd name="connsiteY1" fmla="*/ 40771 h 58387"/>
                <a:gd name="connsiteX2" fmla="*/ 23255 w 58387"/>
                <a:gd name="connsiteY2" fmla="*/ 58287 h 58387"/>
                <a:gd name="connsiteX3" fmla="*/ 24423 w 58387"/>
                <a:gd name="connsiteY3" fmla="*/ 59455 h 58387"/>
                <a:gd name="connsiteX4" fmla="*/ 36100 w 58387"/>
                <a:gd name="connsiteY4" fmla="*/ 45442 h 58387"/>
                <a:gd name="connsiteX5" fmla="*/ 40771 w 58387"/>
                <a:gd name="connsiteY5" fmla="*/ 43106 h 58387"/>
                <a:gd name="connsiteX6" fmla="*/ 58287 w 58387"/>
                <a:gd name="connsiteY6" fmla="*/ 45442 h 58387"/>
                <a:gd name="connsiteX7" fmla="*/ 59455 w 58387"/>
                <a:gd name="connsiteY7" fmla="*/ 44274 h 58387"/>
                <a:gd name="connsiteX8" fmla="*/ 45442 w 58387"/>
                <a:gd name="connsiteY8" fmla="*/ 32597 h 58387"/>
                <a:gd name="connsiteX9" fmla="*/ 43106 w 58387"/>
                <a:gd name="connsiteY9" fmla="*/ 27926 h 58387"/>
                <a:gd name="connsiteX10" fmla="*/ 45442 w 58387"/>
                <a:gd name="connsiteY10" fmla="*/ 10410 h 58387"/>
                <a:gd name="connsiteX11" fmla="*/ 44274 w 58387"/>
                <a:gd name="connsiteY11" fmla="*/ 9242 h 58387"/>
                <a:gd name="connsiteX12" fmla="*/ 32597 w 58387"/>
                <a:gd name="connsiteY12" fmla="*/ 23255 h 58387"/>
                <a:gd name="connsiteX13" fmla="*/ 27926 w 58387"/>
                <a:gd name="connsiteY13" fmla="*/ 25590 h 58387"/>
                <a:gd name="connsiteX14" fmla="*/ 10410 w 58387"/>
                <a:gd name="connsiteY14" fmla="*/ 23255 h 58387"/>
                <a:gd name="connsiteX15" fmla="*/ 9242 w 58387"/>
                <a:gd name="connsiteY15" fmla="*/ 24422 h 58387"/>
                <a:gd name="connsiteX16" fmla="*/ 23255 w 58387"/>
                <a:gd name="connsiteY16" fmla="*/ 36100 h 5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387" h="58387">
                  <a:moveTo>
                    <a:pt x="23255" y="36100"/>
                  </a:moveTo>
                  <a:cubicBezTo>
                    <a:pt x="24423" y="37268"/>
                    <a:pt x="25590" y="39603"/>
                    <a:pt x="25590" y="40771"/>
                  </a:cubicBezTo>
                  <a:lnTo>
                    <a:pt x="23255" y="58287"/>
                  </a:lnTo>
                  <a:cubicBezTo>
                    <a:pt x="23255" y="59455"/>
                    <a:pt x="23255" y="60623"/>
                    <a:pt x="24423" y="59455"/>
                  </a:cubicBezTo>
                  <a:lnTo>
                    <a:pt x="36100" y="45442"/>
                  </a:lnTo>
                  <a:cubicBezTo>
                    <a:pt x="37268" y="44274"/>
                    <a:pt x="39603" y="43106"/>
                    <a:pt x="40771" y="43106"/>
                  </a:cubicBezTo>
                  <a:lnTo>
                    <a:pt x="58287" y="45442"/>
                  </a:lnTo>
                  <a:cubicBezTo>
                    <a:pt x="59455" y="45442"/>
                    <a:pt x="60623" y="45442"/>
                    <a:pt x="59455" y="44274"/>
                  </a:cubicBezTo>
                  <a:lnTo>
                    <a:pt x="45442" y="32597"/>
                  </a:lnTo>
                  <a:cubicBezTo>
                    <a:pt x="44274" y="31429"/>
                    <a:pt x="43106" y="29093"/>
                    <a:pt x="43106" y="27926"/>
                  </a:cubicBezTo>
                  <a:lnTo>
                    <a:pt x="45442" y="10410"/>
                  </a:lnTo>
                  <a:cubicBezTo>
                    <a:pt x="45442" y="9242"/>
                    <a:pt x="45442" y="8074"/>
                    <a:pt x="44274" y="9242"/>
                  </a:cubicBezTo>
                  <a:lnTo>
                    <a:pt x="32597" y="23255"/>
                  </a:lnTo>
                  <a:cubicBezTo>
                    <a:pt x="31429" y="24422"/>
                    <a:pt x="29094" y="25590"/>
                    <a:pt x="27926" y="25590"/>
                  </a:cubicBezTo>
                  <a:lnTo>
                    <a:pt x="10410" y="23255"/>
                  </a:lnTo>
                  <a:cubicBezTo>
                    <a:pt x="9242" y="23255"/>
                    <a:pt x="8074" y="23255"/>
                    <a:pt x="9242" y="24422"/>
                  </a:cubicBezTo>
                  <a:lnTo>
                    <a:pt x="23255" y="36100"/>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1" name="Group 130">
            <a:extLst>
              <a:ext uri="{FF2B5EF4-FFF2-40B4-BE49-F238E27FC236}">
                <a16:creationId xmlns:a16="http://schemas.microsoft.com/office/drawing/2014/main" id="{2BB62878-4165-425B-8050-03CCF7C9A8E8}"/>
              </a:ext>
              <a:ext uri="{C183D7F6-B498-43B3-948B-1728B52AA6E4}">
                <adec:decorative xmlns:adec="http://schemas.microsoft.com/office/drawing/2017/decorative" val="1"/>
              </a:ext>
            </a:extLst>
          </p:cNvPr>
          <p:cNvGrpSpPr>
            <a:grpSpLocks noChangeAspect="1"/>
          </p:cNvGrpSpPr>
          <p:nvPr/>
        </p:nvGrpSpPr>
        <p:grpSpPr>
          <a:xfrm rot="846514">
            <a:off x="3520922" y="4754032"/>
            <a:ext cx="1137481" cy="1090735"/>
            <a:chOff x="7976201" y="850024"/>
            <a:chExt cx="1137481" cy="1090735"/>
          </a:xfrm>
        </p:grpSpPr>
        <p:sp>
          <p:nvSpPr>
            <p:cNvPr id="132" name="Freeform: Shape 131">
              <a:extLst>
                <a:ext uri="{FF2B5EF4-FFF2-40B4-BE49-F238E27FC236}">
                  <a16:creationId xmlns:a16="http://schemas.microsoft.com/office/drawing/2014/main" id="{C2C5C432-0735-4D54-A8D5-B3E55F1C894F}"/>
                </a:ext>
              </a:extLst>
            </p:cNvPr>
            <p:cNvSpPr/>
            <p:nvPr/>
          </p:nvSpPr>
          <p:spPr>
            <a:xfrm>
              <a:off x="7976201" y="850024"/>
              <a:ext cx="1137481" cy="1090735"/>
            </a:xfrm>
            <a:custGeom>
              <a:avLst/>
              <a:gdLst>
                <a:gd name="connsiteX0" fmla="*/ 1070573 w 1137480"/>
                <a:gd name="connsiteY0" fmla="*/ 435469 h 1090734"/>
                <a:gd name="connsiteX1" fmla="*/ 1058108 w 1137480"/>
                <a:gd name="connsiteY1" fmla="*/ 421445 h 1090734"/>
                <a:gd name="connsiteX2" fmla="*/ 788540 w 1137480"/>
                <a:gd name="connsiteY2" fmla="*/ 301464 h 1090734"/>
                <a:gd name="connsiteX3" fmla="*/ 590650 w 1137480"/>
                <a:gd name="connsiteY3" fmla="*/ 83317 h 1090734"/>
                <a:gd name="connsiteX4" fmla="*/ 556369 w 1137480"/>
                <a:gd name="connsiteY4" fmla="*/ 83317 h 1090734"/>
                <a:gd name="connsiteX5" fmla="*/ 358479 w 1137480"/>
                <a:gd name="connsiteY5" fmla="*/ 301464 h 1090734"/>
                <a:gd name="connsiteX6" fmla="*/ 90470 w 1137480"/>
                <a:gd name="connsiteY6" fmla="*/ 421445 h 1090734"/>
                <a:gd name="connsiteX7" fmla="*/ 78004 w 1137480"/>
                <a:gd name="connsiteY7" fmla="*/ 435469 h 1090734"/>
                <a:gd name="connsiteX8" fmla="*/ 79563 w 1137480"/>
                <a:gd name="connsiteY8" fmla="*/ 454167 h 1090734"/>
                <a:gd name="connsiteX9" fmla="*/ 226033 w 1137480"/>
                <a:gd name="connsiteY9" fmla="*/ 709711 h 1090734"/>
                <a:gd name="connsiteX10" fmla="*/ 257196 w 1137480"/>
                <a:gd name="connsiteY10" fmla="*/ 1002651 h 1090734"/>
                <a:gd name="connsiteX11" fmla="*/ 266546 w 1137480"/>
                <a:gd name="connsiteY11" fmla="*/ 1019791 h 1090734"/>
                <a:gd name="connsiteX12" fmla="*/ 285244 w 1137480"/>
                <a:gd name="connsiteY12" fmla="*/ 1024466 h 1090734"/>
                <a:gd name="connsiteX13" fmla="*/ 573510 w 1137480"/>
                <a:gd name="connsiteY13" fmla="*/ 963696 h 1090734"/>
                <a:gd name="connsiteX14" fmla="*/ 861775 w 1137480"/>
                <a:gd name="connsiteY14" fmla="*/ 1024466 h 1090734"/>
                <a:gd name="connsiteX15" fmla="*/ 866450 w 1137480"/>
                <a:gd name="connsiteY15" fmla="*/ 1024466 h 1090734"/>
                <a:gd name="connsiteX16" fmla="*/ 880474 w 1137480"/>
                <a:gd name="connsiteY16" fmla="*/ 1019791 h 1090734"/>
                <a:gd name="connsiteX17" fmla="*/ 889823 w 1137480"/>
                <a:gd name="connsiteY17" fmla="*/ 1002651 h 1090734"/>
                <a:gd name="connsiteX18" fmla="*/ 920987 w 1137480"/>
                <a:gd name="connsiteY18" fmla="*/ 709711 h 1090734"/>
                <a:gd name="connsiteX19" fmla="*/ 1067457 w 1137480"/>
                <a:gd name="connsiteY19" fmla="*/ 454167 h 1090734"/>
                <a:gd name="connsiteX20" fmla="*/ 1070573 w 1137480"/>
                <a:gd name="connsiteY20" fmla="*/ 435469 h 109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7480" h="1090734">
                  <a:moveTo>
                    <a:pt x="1070573" y="435469"/>
                  </a:moveTo>
                  <a:cubicBezTo>
                    <a:pt x="1069015" y="429236"/>
                    <a:pt x="1064340" y="424562"/>
                    <a:pt x="1058108" y="421445"/>
                  </a:cubicBezTo>
                  <a:lnTo>
                    <a:pt x="788540" y="301464"/>
                  </a:lnTo>
                  <a:lnTo>
                    <a:pt x="590650" y="83317"/>
                  </a:lnTo>
                  <a:cubicBezTo>
                    <a:pt x="581301" y="73968"/>
                    <a:pt x="564160" y="73968"/>
                    <a:pt x="556369" y="83317"/>
                  </a:cubicBezTo>
                  <a:lnTo>
                    <a:pt x="358479" y="301464"/>
                  </a:lnTo>
                  <a:lnTo>
                    <a:pt x="90470" y="421445"/>
                  </a:lnTo>
                  <a:cubicBezTo>
                    <a:pt x="84237" y="424562"/>
                    <a:pt x="79563" y="429236"/>
                    <a:pt x="78004" y="435469"/>
                  </a:cubicBezTo>
                  <a:cubicBezTo>
                    <a:pt x="74888" y="441702"/>
                    <a:pt x="76446" y="449493"/>
                    <a:pt x="79563" y="454167"/>
                  </a:cubicBezTo>
                  <a:lnTo>
                    <a:pt x="226033" y="709711"/>
                  </a:lnTo>
                  <a:lnTo>
                    <a:pt x="257196" y="1002651"/>
                  </a:lnTo>
                  <a:cubicBezTo>
                    <a:pt x="257196" y="1008884"/>
                    <a:pt x="261871" y="1015116"/>
                    <a:pt x="266546" y="1019791"/>
                  </a:cubicBezTo>
                  <a:cubicBezTo>
                    <a:pt x="271220" y="1022907"/>
                    <a:pt x="279011" y="1024466"/>
                    <a:pt x="285244" y="1024466"/>
                  </a:cubicBezTo>
                  <a:lnTo>
                    <a:pt x="573510" y="963696"/>
                  </a:lnTo>
                  <a:lnTo>
                    <a:pt x="861775" y="1024466"/>
                  </a:lnTo>
                  <a:cubicBezTo>
                    <a:pt x="863333" y="1024466"/>
                    <a:pt x="864892" y="1024466"/>
                    <a:pt x="866450" y="1024466"/>
                  </a:cubicBezTo>
                  <a:cubicBezTo>
                    <a:pt x="871124" y="1024466"/>
                    <a:pt x="875799" y="1022907"/>
                    <a:pt x="880474" y="1019791"/>
                  </a:cubicBezTo>
                  <a:cubicBezTo>
                    <a:pt x="885148" y="1015116"/>
                    <a:pt x="889823" y="1010442"/>
                    <a:pt x="889823" y="1002651"/>
                  </a:cubicBezTo>
                  <a:lnTo>
                    <a:pt x="920987" y="709711"/>
                  </a:lnTo>
                  <a:lnTo>
                    <a:pt x="1067457" y="454167"/>
                  </a:lnTo>
                  <a:cubicBezTo>
                    <a:pt x="1072131" y="449493"/>
                    <a:pt x="1072131" y="441702"/>
                    <a:pt x="1070573" y="435469"/>
                  </a:cubicBezTo>
                  <a:close/>
                </a:path>
              </a:pathLst>
            </a:custGeom>
            <a:solidFill>
              <a:schemeClr val="accent1"/>
            </a:solidFill>
            <a:ln w="62193"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Freeform: Shape 132">
              <a:extLst>
                <a:ext uri="{FF2B5EF4-FFF2-40B4-BE49-F238E27FC236}">
                  <a16:creationId xmlns:a16="http://schemas.microsoft.com/office/drawing/2014/main" id="{E5B64C68-25A8-4C8E-8FDF-1B46FD3DFBB3}"/>
                </a:ext>
              </a:extLst>
            </p:cNvPr>
            <p:cNvSpPr/>
            <p:nvPr/>
          </p:nvSpPr>
          <p:spPr>
            <a:xfrm>
              <a:off x="8273131" y="1244201"/>
              <a:ext cx="124655" cy="140237"/>
            </a:xfrm>
            <a:custGeom>
              <a:avLst/>
              <a:gdLst>
                <a:gd name="connsiteX0" fmla="*/ 11686 w 124655"/>
                <a:gd name="connsiteY0" fmla="*/ 16361 h 140237"/>
                <a:gd name="connsiteX1" fmla="*/ 116085 w 124655"/>
                <a:gd name="connsiteY1" fmla="*/ 136342 h 140237"/>
                <a:gd name="connsiteX2" fmla="*/ 120760 w 124655"/>
                <a:gd name="connsiteY2" fmla="*/ 131667 h 140237"/>
                <a:gd name="connsiteX3" fmla="*/ 16361 w 124655"/>
                <a:gd name="connsiteY3" fmla="*/ 11686 h 140237"/>
                <a:gd name="connsiteX4" fmla="*/ 11686 w 124655"/>
                <a:gd name="connsiteY4" fmla="*/ 16361 h 140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55" h="140237">
                  <a:moveTo>
                    <a:pt x="11686" y="16361"/>
                  </a:moveTo>
                  <a:lnTo>
                    <a:pt x="116085" y="136342"/>
                  </a:lnTo>
                  <a:lnTo>
                    <a:pt x="120760" y="131667"/>
                  </a:lnTo>
                  <a:lnTo>
                    <a:pt x="16361" y="11686"/>
                  </a:lnTo>
                  <a:lnTo>
                    <a:pt x="11686" y="16361"/>
                  </a:lnTo>
                  <a:close/>
                </a:path>
              </a:pathLst>
            </a:custGeom>
            <a:solidFill>
              <a:schemeClr val="accent3"/>
            </a:solidFill>
            <a:ln w="9525"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Freeform: Shape 133">
              <a:extLst>
                <a:ext uri="{FF2B5EF4-FFF2-40B4-BE49-F238E27FC236}">
                  <a16:creationId xmlns:a16="http://schemas.microsoft.com/office/drawing/2014/main" id="{749B2A62-FF33-4434-9398-7D07ACD9FC5C}"/>
                </a:ext>
              </a:extLst>
            </p:cNvPr>
            <p:cNvSpPr/>
            <p:nvPr/>
          </p:nvSpPr>
          <p:spPr>
            <a:xfrm>
              <a:off x="8419601" y="1244201"/>
              <a:ext cx="46746" cy="46746"/>
            </a:xfrm>
            <a:custGeom>
              <a:avLst/>
              <a:gdLst>
                <a:gd name="connsiteX0" fmla="*/ 24152 w 46745"/>
                <a:gd name="connsiteY0" fmla="*/ 11686 h 46745"/>
                <a:gd name="connsiteX1" fmla="*/ 11686 w 46745"/>
                <a:gd name="connsiteY1" fmla="*/ 24152 h 46745"/>
                <a:gd name="connsiteX2" fmla="*/ 24152 w 46745"/>
                <a:gd name="connsiteY2" fmla="*/ 36617 h 46745"/>
                <a:gd name="connsiteX3" fmla="*/ 36618 w 46745"/>
                <a:gd name="connsiteY3" fmla="*/ 24152 h 46745"/>
                <a:gd name="connsiteX4" fmla="*/ 24152 w 46745"/>
                <a:gd name="connsiteY4" fmla="*/ 11686 h 4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5" h="46745">
                  <a:moveTo>
                    <a:pt x="24152" y="11686"/>
                  </a:moveTo>
                  <a:cubicBezTo>
                    <a:pt x="16361" y="11686"/>
                    <a:pt x="11686" y="17919"/>
                    <a:pt x="11686" y="24152"/>
                  </a:cubicBezTo>
                  <a:cubicBezTo>
                    <a:pt x="11686" y="30385"/>
                    <a:pt x="17919" y="36617"/>
                    <a:pt x="24152" y="36617"/>
                  </a:cubicBezTo>
                  <a:cubicBezTo>
                    <a:pt x="31943" y="36617"/>
                    <a:pt x="36618" y="30385"/>
                    <a:pt x="36618" y="24152"/>
                  </a:cubicBezTo>
                  <a:cubicBezTo>
                    <a:pt x="36618" y="17919"/>
                    <a:pt x="31943" y="11686"/>
                    <a:pt x="24152" y="11686"/>
                  </a:cubicBezTo>
                  <a:close/>
                </a:path>
              </a:pathLst>
            </a:custGeom>
            <a:solidFill>
              <a:srgbClr val="F7ACB6"/>
            </a:solidFill>
            <a:ln w="9525"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Freeform: Shape 134">
              <a:extLst>
                <a:ext uri="{FF2B5EF4-FFF2-40B4-BE49-F238E27FC236}">
                  <a16:creationId xmlns:a16="http://schemas.microsoft.com/office/drawing/2014/main" id="{43C1B344-0955-4A1E-A28B-016BA0203129}"/>
                </a:ext>
              </a:extLst>
            </p:cNvPr>
            <p:cNvSpPr/>
            <p:nvPr/>
          </p:nvSpPr>
          <p:spPr>
            <a:xfrm>
              <a:off x="8678261" y="1232125"/>
              <a:ext cx="140237" cy="77910"/>
            </a:xfrm>
            <a:custGeom>
              <a:avLst/>
              <a:gdLst>
                <a:gd name="connsiteX0" fmla="*/ 116085 w 140237"/>
                <a:gd name="connsiteY0" fmla="*/ 73625 h 77909"/>
                <a:gd name="connsiteX1" fmla="*/ 131667 w 140237"/>
                <a:gd name="connsiteY1" fmla="*/ 76741 h 77909"/>
                <a:gd name="connsiteX2" fmla="*/ 120760 w 140237"/>
                <a:gd name="connsiteY2" fmla="*/ 39344 h 77909"/>
                <a:gd name="connsiteX3" fmla="*/ 81805 w 140237"/>
                <a:gd name="connsiteY3" fmla="*/ 12855 h 77909"/>
                <a:gd name="connsiteX4" fmla="*/ 35059 w 140237"/>
                <a:gd name="connsiteY4" fmla="*/ 22204 h 77909"/>
                <a:gd name="connsiteX5" fmla="*/ 11686 w 140237"/>
                <a:gd name="connsiteY5" fmla="*/ 53368 h 77909"/>
                <a:gd name="connsiteX6" fmla="*/ 27268 w 140237"/>
                <a:gd name="connsiteY6" fmla="*/ 56484 h 77909"/>
                <a:gd name="connsiteX7" fmla="*/ 44408 w 140237"/>
                <a:gd name="connsiteY7" fmla="*/ 36228 h 77909"/>
                <a:gd name="connsiteX8" fmla="*/ 78689 w 140237"/>
                <a:gd name="connsiteY8" fmla="*/ 29995 h 77909"/>
                <a:gd name="connsiteX9" fmla="*/ 108294 w 140237"/>
                <a:gd name="connsiteY9" fmla="*/ 48694 h 77909"/>
                <a:gd name="connsiteX10" fmla="*/ 116085 w 140237"/>
                <a:gd name="connsiteY10" fmla="*/ 73625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237" h="77909">
                  <a:moveTo>
                    <a:pt x="116085" y="73625"/>
                  </a:moveTo>
                  <a:lnTo>
                    <a:pt x="131667" y="76741"/>
                  </a:lnTo>
                  <a:cubicBezTo>
                    <a:pt x="131667" y="62717"/>
                    <a:pt x="128551" y="50252"/>
                    <a:pt x="120760" y="39344"/>
                  </a:cubicBezTo>
                  <a:cubicBezTo>
                    <a:pt x="111411" y="25321"/>
                    <a:pt x="97387" y="15971"/>
                    <a:pt x="81805" y="12855"/>
                  </a:cubicBezTo>
                  <a:cubicBezTo>
                    <a:pt x="66223" y="9739"/>
                    <a:pt x="49083" y="12855"/>
                    <a:pt x="35059" y="22204"/>
                  </a:cubicBezTo>
                  <a:cubicBezTo>
                    <a:pt x="24152" y="29995"/>
                    <a:pt x="14803" y="40903"/>
                    <a:pt x="11686" y="53368"/>
                  </a:cubicBezTo>
                  <a:lnTo>
                    <a:pt x="27268" y="56484"/>
                  </a:lnTo>
                  <a:cubicBezTo>
                    <a:pt x="30385" y="48694"/>
                    <a:pt x="36618" y="40903"/>
                    <a:pt x="44408" y="36228"/>
                  </a:cubicBezTo>
                  <a:cubicBezTo>
                    <a:pt x="53758" y="29995"/>
                    <a:pt x="66223" y="26879"/>
                    <a:pt x="78689" y="29995"/>
                  </a:cubicBezTo>
                  <a:cubicBezTo>
                    <a:pt x="91154" y="31553"/>
                    <a:pt x="100503" y="39344"/>
                    <a:pt x="108294" y="48694"/>
                  </a:cubicBezTo>
                  <a:cubicBezTo>
                    <a:pt x="112969" y="56484"/>
                    <a:pt x="116085" y="64275"/>
                    <a:pt x="116085" y="73625"/>
                  </a:cubicBezTo>
                  <a:close/>
                </a:path>
              </a:pathLst>
            </a:custGeom>
            <a:solidFill>
              <a:schemeClr val="accent4"/>
            </a:solidFill>
            <a:ln w="9525"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Freeform: Shape 135">
              <a:extLst>
                <a:ext uri="{FF2B5EF4-FFF2-40B4-BE49-F238E27FC236}">
                  <a16:creationId xmlns:a16="http://schemas.microsoft.com/office/drawing/2014/main" id="{B3496379-D636-4EDC-9018-0B629A029DE1}"/>
                </a:ext>
              </a:extLst>
            </p:cNvPr>
            <p:cNvSpPr/>
            <p:nvPr/>
          </p:nvSpPr>
          <p:spPr>
            <a:xfrm>
              <a:off x="8528675" y="1170966"/>
              <a:ext cx="77910" cy="93492"/>
            </a:xfrm>
            <a:custGeom>
              <a:avLst/>
              <a:gdLst>
                <a:gd name="connsiteX0" fmla="*/ 13245 w 77909"/>
                <a:gd name="connsiteY0" fmla="*/ 11686 h 93491"/>
                <a:gd name="connsiteX1" fmla="*/ 11686 w 77909"/>
                <a:gd name="connsiteY1" fmla="*/ 81805 h 93491"/>
                <a:gd name="connsiteX2" fmla="*/ 74014 w 77909"/>
                <a:gd name="connsiteY2" fmla="*/ 49083 h 93491"/>
                <a:gd name="connsiteX3" fmla="*/ 13245 w 77909"/>
                <a:gd name="connsiteY3" fmla="*/ 11686 h 93491"/>
              </a:gdLst>
              <a:ahLst/>
              <a:cxnLst>
                <a:cxn ang="0">
                  <a:pos x="connsiteX0" y="connsiteY0"/>
                </a:cxn>
                <a:cxn ang="0">
                  <a:pos x="connsiteX1" y="connsiteY1"/>
                </a:cxn>
                <a:cxn ang="0">
                  <a:pos x="connsiteX2" y="connsiteY2"/>
                </a:cxn>
                <a:cxn ang="0">
                  <a:pos x="connsiteX3" y="connsiteY3"/>
                </a:cxn>
              </a:cxnLst>
              <a:rect l="l" t="t" r="r" b="b"/>
              <a:pathLst>
                <a:path w="77909" h="93491">
                  <a:moveTo>
                    <a:pt x="13245" y="11686"/>
                  </a:moveTo>
                  <a:lnTo>
                    <a:pt x="11686" y="81805"/>
                  </a:lnTo>
                  <a:lnTo>
                    <a:pt x="74014" y="49083"/>
                  </a:lnTo>
                  <a:lnTo>
                    <a:pt x="13245" y="11686"/>
                  </a:lnTo>
                  <a:close/>
                </a:path>
              </a:pathLst>
            </a:custGeom>
            <a:solidFill>
              <a:schemeClr val="accent5"/>
            </a:solidFill>
            <a:ln w="9525" cap="flat">
              <a:solidFill>
                <a:schemeClr val="accent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Freeform: Shape 136">
              <a:extLst>
                <a:ext uri="{FF2B5EF4-FFF2-40B4-BE49-F238E27FC236}">
                  <a16:creationId xmlns:a16="http://schemas.microsoft.com/office/drawing/2014/main" id="{FC972E6C-8CAB-4A09-BA45-D793EF93D050}"/>
                </a:ext>
              </a:extLst>
            </p:cNvPr>
            <p:cNvSpPr/>
            <p:nvPr/>
          </p:nvSpPr>
          <p:spPr>
            <a:xfrm>
              <a:off x="8679819" y="1365740"/>
              <a:ext cx="202565" cy="77910"/>
            </a:xfrm>
            <a:custGeom>
              <a:avLst/>
              <a:gdLst>
                <a:gd name="connsiteX0" fmla="*/ 11686 w 202565"/>
                <a:gd name="connsiteY0" fmla="*/ 75572 h 77909"/>
                <a:gd name="connsiteX1" fmla="*/ 16361 w 202565"/>
                <a:gd name="connsiteY1" fmla="*/ 80247 h 77909"/>
                <a:gd name="connsiteX2" fmla="*/ 47525 w 202565"/>
                <a:gd name="connsiteY2" fmla="*/ 39734 h 77909"/>
                <a:gd name="connsiteX3" fmla="*/ 59990 w 202565"/>
                <a:gd name="connsiteY3" fmla="*/ 38176 h 77909"/>
                <a:gd name="connsiteX4" fmla="*/ 102062 w 202565"/>
                <a:gd name="connsiteY4" fmla="*/ 69340 h 77909"/>
                <a:gd name="connsiteX5" fmla="*/ 133225 w 202565"/>
                <a:gd name="connsiteY5" fmla="*/ 27268 h 77909"/>
                <a:gd name="connsiteX6" fmla="*/ 139458 w 202565"/>
                <a:gd name="connsiteY6" fmla="*/ 24152 h 77909"/>
                <a:gd name="connsiteX7" fmla="*/ 145691 w 202565"/>
                <a:gd name="connsiteY7" fmla="*/ 25710 h 77909"/>
                <a:gd name="connsiteX8" fmla="*/ 186204 w 202565"/>
                <a:gd name="connsiteY8" fmla="*/ 56874 h 77909"/>
                <a:gd name="connsiteX9" fmla="*/ 190879 w 202565"/>
                <a:gd name="connsiteY9" fmla="*/ 52199 h 77909"/>
                <a:gd name="connsiteX10" fmla="*/ 136342 w 202565"/>
                <a:gd name="connsiteY10" fmla="*/ 11686 h 77909"/>
                <a:gd name="connsiteX11" fmla="*/ 105178 w 202565"/>
                <a:gd name="connsiteY11" fmla="*/ 53758 h 77909"/>
                <a:gd name="connsiteX12" fmla="*/ 92712 w 202565"/>
                <a:gd name="connsiteY12" fmla="*/ 55316 h 77909"/>
                <a:gd name="connsiteX13" fmla="*/ 50641 w 202565"/>
                <a:gd name="connsiteY13" fmla="*/ 24152 h 77909"/>
                <a:gd name="connsiteX14" fmla="*/ 11686 w 202565"/>
                <a:gd name="connsiteY14" fmla="*/ 75572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565" h="77909">
                  <a:moveTo>
                    <a:pt x="11686" y="75572"/>
                  </a:moveTo>
                  <a:lnTo>
                    <a:pt x="16361" y="80247"/>
                  </a:lnTo>
                  <a:lnTo>
                    <a:pt x="47525" y="39734"/>
                  </a:lnTo>
                  <a:cubicBezTo>
                    <a:pt x="50641" y="36617"/>
                    <a:pt x="55316" y="35059"/>
                    <a:pt x="59990" y="38176"/>
                  </a:cubicBezTo>
                  <a:lnTo>
                    <a:pt x="102062" y="69340"/>
                  </a:lnTo>
                  <a:lnTo>
                    <a:pt x="133225" y="27268"/>
                  </a:lnTo>
                  <a:cubicBezTo>
                    <a:pt x="134784" y="25710"/>
                    <a:pt x="136342" y="24152"/>
                    <a:pt x="139458" y="24152"/>
                  </a:cubicBezTo>
                  <a:cubicBezTo>
                    <a:pt x="141016" y="24152"/>
                    <a:pt x="144133" y="24152"/>
                    <a:pt x="145691" y="25710"/>
                  </a:cubicBezTo>
                  <a:lnTo>
                    <a:pt x="186204" y="56874"/>
                  </a:lnTo>
                  <a:lnTo>
                    <a:pt x="190879" y="52199"/>
                  </a:lnTo>
                  <a:lnTo>
                    <a:pt x="136342" y="11686"/>
                  </a:lnTo>
                  <a:lnTo>
                    <a:pt x="105178" y="53758"/>
                  </a:lnTo>
                  <a:cubicBezTo>
                    <a:pt x="102062" y="56874"/>
                    <a:pt x="97387" y="58432"/>
                    <a:pt x="92712" y="55316"/>
                  </a:cubicBezTo>
                  <a:lnTo>
                    <a:pt x="50641" y="24152"/>
                  </a:lnTo>
                  <a:lnTo>
                    <a:pt x="11686" y="75572"/>
                  </a:lnTo>
                  <a:close/>
                </a:path>
              </a:pathLst>
            </a:custGeom>
            <a:solidFill>
              <a:schemeClr val="accent6"/>
            </a:solidFill>
            <a:ln w="9525" cap="flat">
              <a:solidFill>
                <a:schemeClr val="accent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Freeform: Shape 137">
              <a:extLst>
                <a:ext uri="{FF2B5EF4-FFF2-40B4-BE49-F238E27FC236}">
                  <a16:creationId xmlns:a16="http://schemas.microsoft.com/office/drawing/2014/main" id="{54E4CDD1-46D1-48C0-A6C7-C7F2CF999EBC}"/>
                </a:ext>
              </a:extLst>
            </p:cNvPr>
            <p:cNvSpPr/>
            <p:nvPr/>
          </p:nvSpPr>
          <p:spPr>
            <a:xfrm>
              <a:off x="8704750" y="1596353"/>
              <a:ext cx="93492" cy="155819"/>
            </a:xfrm>
            <a:custGeom>
              <a:avLst/>
              <a:gdLst>
                <a:gd name="connsiteX0" fmla="*/ 11686 w 93491"/>
                <a:gd name="connsiteY0" fmla="*/ 155040 h 155819"/>
                <a:gd name="connsiteX1" fmla="*/ 17919 w 93491"/>
                <a:gd name="connsiteY1" fmla="*/ 158157 h 155819"/>
                <a:gd name="connsiteX2" fmla="*/ 89596 w 93491"/>
                <a:gd name="connsiteY2" fmla="*/ 14803 h 155819"/>
                <a:gd name="connsiteX3" fmla="*/ 83363 w 93491"/>
                <a:gd name="connsiteY3" fmla="*/ 11686 h 155819"/>
                <a:gd name="connsiteX4" fmla="*/ 11686 w 93491"/>
                <a:gd name="connsiteY4" fmla="*/ 155040 h 15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91" h="155819">
                  <a:moveTo>
                    <a:pt x="11686" y="155040"/>
                  </a:moveTo>
                  <a:lnTo>
                    <a:pt x="17919" y="158157"/>
                  </a:lnTo>
                  <a:lnTo>
                    <a:pt x="89596" y="14803"/>
                  </a:lnTo>
                  <a:lnTo>
                    <a:pt x="83363" y="11686"/>
                  </a:lnTo>
                  <a:lnTo>
                    <a:pt x="11686" y="155040"/>
                  </a:lnTo>
                  <a:close/>
                </a:path>
              </a:pathLst>
            </a:custGeom>
            <a:solidFill>
              <a:srgbClr val="FFFFFF"/>
            </a:solidFill>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Freeform: Shape 138">
              <a:extLst>
                <a:ext uri="{FF2B5EF4-FFF2-40B4-BE49-F238E27FC236}">
                  <a16:creationId xmlns:a16="http://schemas.microsoft.com/office/drawing/2014/main" id="{001F231F-40CD-4ACD-9BA5-47C36CCE90A0}"/>
                </a:ext>
              </a:extLst>
            </p:cNvPr>
            <p:cNvSpPr/>
            <p:nvPr/>
          </p:nvSpPr>
          <p:spPr>
            <a:xfrm>
              <a:off x="8712541" y="1495070"/>
              <a:ext cx="77910" cy="77910"/>
            </a:xfrm>
            <a:custGeom>
              <a:avLst/>
              <a:gdLst>
                <a:gd name="connsiteX0" fmla="*/ 41292 w 77909"/>
                <a:gd name="connsiteY0" fmla="*/ 70898 h 77909"/>
                <a:gd name="connsiteX1" fmla="*/ 11686 w 77909"/>
                <a:gd name="connsiteY1" fmla="*/ 41292 h 77909"/>
                <a:gd name="connsiteX2" fmla="*/ 41292 w 77909"/>
                <a:gd name="connsiteY2" fmla="*/ 11686 h 77909"/>
                <a:gd name="connsiteX3" fmla="*/ 70898 w 77909"/>
                <a:gd name="connsiteY3" fmla="*/ 41292 h 77909"/>
                <a:gd name="connsiteX4" fmla="*/ 41292 w 77909"/>
                <a:gd name="connsiteY4" fmla="*/ 70898 h 77909"/>
                <a:gd name="connsiteX5" fmla="*/ 41292 w 77909"/>
                <a:gd name="connsiteY5" fmla="*/ 27268 h 77909"/>
                <a:gd name="connsiteX6" fmla="*/ 28827 w 77909"/>
                <a:gd name="connsiteY6" fmla="*/ 39734 h 77909"/>
                <a:gd name="connsiteX7" fmla="*/ 41292 w 77909"/>
                <a:gd name="connsiteY7" fmla="*/ 52199 h 77909"/>
                <a:gd name="connsiteX8" fmla="*/ 53758 w 77909"/>
                <a:gd name="connsiteY8" fmla="*/ 39734 h 77909"/>
                <a:gd name="connsiteX9" fmla="*/ 41292 w 77909"/>
                <a:gd name="connsiteY9" fmla="*/ 27268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09" h="77909">
                  <a:moveTo>
                    <a:pt x="41292" y="70898"/>
                  </a:moveTo>
                  <a:cubicBezTo>
                    <a:pt x="24152" y="70898"/>
                    <a:pt x="11686" y="56874"/>
                    <a:pt x="11686" y="41292"/>
                  </a:cubicBezTo>
                  <a:cubicBezTo>
                    <a:pt x="11686" y="24152"/>
                    <a:pt x="25710" y="11686"/>
                    <a:pt x="41292" y="11686"/>
                  </a:cubicBezTo>
                  <a:cubicBezTo>
                    <a:pt x="58432" y="11686"/>
                    <a:pt x="70898" y="25710"/>
                    <a:pt x="70898" y="41292"/>
                  </a:cubicBezTo>
                  <a:cubicBezTo>
                    <a:pt x="72456" y="56874"/>
                    <a:pt x="58432" y="70898"/>
                    <a:pt x="41292" y="70898"/>
                  </a:cubicBezTo>
                  <a:close/>
                  <a:moveTo>
                    <a:pt x="41292" y="27268"/>
                  </a:moveTo>
                  <a:cubicBezTo>
                    <a:pt x="33501" y="27268"/>
                    <a:pt x="28827" y="33501"/>
                    <a:pt x="28827" y="39734"/>
                  </a:cubicBezTo>
                  <a:cubicBezTo>
                    <a:pt x="28827" y="47525"/>
                    <a:pt x="35059" y="52199"/>
                    <a:pt x="41292" y="52199"/>
                  </a:cubicBezTo>
                  <a:cubicBezTo>
                    <a:pt x="49083" y="52199"/>
                    <a:pt x="53758" y="45967"/>
                    <a:pt x="53758" y="39734"/>
                  </a:cubicBezTo>
                  <a:cubicBezTo>
                    <a:pt x="55316" y="33501"/>
                    <a:pt x="49083" y="27268"/>
                    <a:pt x="41292" y="27268"/>
                  </a:cubicBezTo>
                  <a:close/>
                </a:path>
              </a:pathLst>
            </a:custGeom>
            <a:solidFill>
              <a:srgbClr val="F7ACB6"/>
            </a:solidFill>
            <a:ln w="9525"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Freeform: Shape 139">
              <a:extLst>
                <a:ext uri="{FF2B5EF4-FFF2-40B4-BE49-F238E27FC236}">
                  <a16:creationId xmlns:a16="http://schemas.microsoft.com/office/drawing/2014/main" id="{E51D9128-2B44-4D6F-A754-007D3FDA4278}"/>
                </a:ext>
              </a:extLst>
            </p:cNvPr>
            <p:cNvSpPr/>
            <p:nvPr/>
          </p:nvSpPr>
          <p:spPr>
            <a:xfrm>
              <a:off x="8486604" y="1605702"/>
              <a:ext cx="124655" cy="93492"/>
            </a:xfrm>
            <a:custGeom>
              <a:avLst/>
              <a:gdLst>
                <a:gd name="connsiteX0" fmla="*/ 11686 w 124655"/>
                <a:gd name="connsiteY0" fmla="*/ 67781 h 93491"/>
                <a:gd name="connsiteX1" fmla="*/ 42850 w 124655"/>
                <a:gd name="connsiteY1" fmla="*/ 91154 h 93491"/>
                <a:gd name="connsiteX2" fmla="*/ 89596 w 124655"/>
                <a:gd name="connsiteY2" fmla="*/ 86480 h 93491"/>
                <a:gd name="connsiteX3" fmla="*/ 120760 w 124655"/>
                <a:gd name="connsiteY3" fmla="*/ 50641 h 93491"/>
                <a:gd name="connsiteX4" fmla="*/ 120760 w 124655"/>
                <a:gd name="connsiteY4" fmla="*/ 11686 h 93491"/>
                <a:gd name="connsiteX5" fmla="*/ 106736 w 124655"/>
                <a:gd name="connsiteY5" fmla="*/ 19477 h 93491"/>
                <a:gd name="connsiteX6" fmla="*/ 106736 w 124655"/>
                <a:gd name="connsiteY6" fmla="*/ 45967 h 93491"/>
                <a:gd name="connsiteX7" fmla="*/ 84921 w 124655"/>
                <a:gd name="connsiteY7" fmla="*/ 72456 h 93491"/>
                <a:gd name="connsiteX8" fmla="*/ 50641 w 124655"/>
                <a:gd name="connsiteY8" fmla="*/ 75572 h 93491"/>
                <a:gd name="connsiteX9" fmla="*/ 28827 w 124655"/>
                <a:gd name="connsiteY9" fmla="*/ 59990 h 93491"/>
                <a:gd name="connsiteX10" fmla="*/ 11686 w 124655"/>
                <a:gd name="connsiteY10" fmla="*/ 67781 h 9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655" h="93491">
                  <a:moveTo>
                    <a:pt x="11686" y="67781"/>
                  </a:moveTo>
                  <a:cubicBezTo>
                    <a:pt x="19477" y="78689"/>
                    <a:pt x="30385" y="86480"/>
                    <a:pt x="42850" y="91154"/>
                  </a:cubicBezTo>
                  <a:cubicBezTo>
                    <a:pt x="58432" y="95829"/>
                    <a:pt x="75572" y="94271"/>
                    <a:pt x="89596" y="86480"/>
                  </a:cubicBezTo>
                  <a:cubicBezTo>
                    <a:pt x="103620" y="78689"/>
                    <a:pt x="114527" y="66223"/>
                    <a:pt x="120760" y="50641"/>
                  </a:cubicBezTo>
                  <a:cubicBezTo>
                    <a:pt x="125435" y="38176"/>
                    <a:pt x="125435" y="24152"/>
                    <a:pt x="120760" y="11686"/>
                  </a:cubicBezTo>
                  <a:lnTo>
                    <a:pt x="106736" y="19477"/>
                  </a:lnTo>
                  <a:cubicBezTo>
                    <a:pt x="109853" y="28827"/>
                    <a:pt x="109853" y="36617"/>
                    <a:pt x="106736" y="45967"/>
                  </a:cubicBezTo>
                  <a:cubicBezTo>
                    <a:pt x="103620" y="56874"/>
                    <a:pt x="95829" y="66223"/>
                    <a:pt x="84921" y="72456"/>
                  </a:cubicBezTo>
                  <a:cubicBezTo>
                    <a:pt x="74014" y="78689"/>
                    <a:pt x="61549" y="78689"/>
                    <a:pt x="50641" y="75572"/>
                  </a:cubicBezTo>
                  <a:cubicBezTo>
                    <a:pt x="41292" y="72456"/>
                    <a:pt x="33501" y="67781"/>
                    <a:pt x="28827" y="59990"/>
                  </a:cubicBezTo>
                  <a:lnTo>
                    <a:pt x="11686" y="67781"/>
                  </a:lnTo>
                  <a:close/>
                </a:path>
              </a:pathLst>
            </a:custGeom>
            <a:solidFill>
              <a:srgbClr val="F7ACB6"/>
            </a:solidFill>
            <a:ln w="9525"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Freeform: Shape 140">
              <a:extLst>
                <a:ext uri="{FF2B5EF4-FFF2-40B4-BE49-F238E27FC236}">
                  <a16:creationId xmlns:a16="http://schemas.microsoft.com/office/drawing/2014/main" id="{EE422CC6-BBD1-4E7C-80D6-9A861D56A7C3}"/>
                </a:ext>
              </a:extLst>
            </p:cNvPr>
            <p:cNvSpPr/>
            <p:nvPr/>
          </p:nvSpPr>
          <p:spPr>
            <a:xfrm>
              <a:off x="8276248" y="1678937"/>
              <a:ext cx="93492" cy="77910"/>
            </a:xfrm>
            <a:custGeom>
              <a:avLst/>
              <a:gdLst>
                <a:gd name="connsiteX0" fmla="*/ 11686 w 93491"/>
                <a:gd name="connsiteY0" fmla="*/ 22594 h 77909"/>
                <a:gd name="connsiteX1" fmla="*/ 55316 w 93491"/>
                <a:gd name="connsiteY1" fmla="*/ 77131 h 77909"/>
                <a:gd name="connsiteX2" fmla="*/ 81805 w 93491"/>
                <a:gd name="connsiteY2" fmla="*/ 11686 h 77909"/>
                <a:gd name="connsiteX3" fmla="*/ 11686 w 93491"/>
                <a:gd name="connsiteY3" fmla="*/ 22594 h 77909"/>
              </a:gdLst>
              <a:ahLst/>
              <a:cxnLst>
                <a:cxn ang="0">
                  <a:pos x="connsiteX0" y="connsiteY0"/>
                </a:cxn>
                <a:cxn ang="0">
                  <a:pos x="connsiteX1" y="connsiteY1"/>
                </a:cxn>
                <a:cxn ang="0">
                  <a:pos x="connsiteX2" y="connsiteY2"/>
                </a:cxn>
                <a:cxn ang="0">
                  <a:pos x="connsiteX3" y="connsiteY3"/>
                </a:cxn>
              </a:cxnLst>
              <a:rect l="l" t="t" r="r" b="b"/>
              <a:pathLst>
                <a:path w="93491" h="77909">
                  <a:moveTo>
                    <a:pt x="11686" y="22594"/>
                  </a:moveTo>
                  <a:lnTo>
                    <a:pt x="55316" y="77131"/>
                  </a:lnTo>
                  <a:lnTo>
                    <a:pt x="81805" y="11686"/>
                  </a:lnTo>
                  <a:lnTo>
                    <a:pt x="11686" y="22594"/>
                  </a:lnTo>
                  <a:close/>
                </a:path>
              </a:pathLst>
            </a:custGeom>
            <a:solidFill>
              <a:schemeClr val="accent6"/>
            </a:solidFill>
            <a:ln w="9525" cap="flat">
              <a:solidFill>
                <a:schemeClr val="accent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Freeform: Shape 141">
              <a:extLst>
                <a:ext uri="{FF2B5EF4-FFF2-40B4-BE49-F238E27FC236}">
                  <a16:creationId xmlns:a16="http://schemas.microsoft.com/office/drawing/2014/main" id="{95A6123B-B4C2-4A2E-862C-7D597B8CE581}"/>
                </a:ext>
              </a:extLst>
            </p:cNvPr>
            <p:cNvSpPr/>
            <p:nvPr/>
          </p:nvSpPr>
          <p:spPr>
            <a:xfrm>
              <a:off x="8302737" y="1434301"/>
              <a:ext cx="140237" cy="155819"/>
            </a:xfrm>
            <a:custGeom>
              <a:avLst/>
              <a:gdLst>
                <a:gd name="connsiteX0" fmla="*/ 122318 w 140237"/>
                <a:gd name="connsiteY0" fmla="*/ 147249 h 155819"/>
                <a:gd name="connsiteX1" fmla="*/ 128551 w 140237"/>
                <a:gd name="connsiteY1" fmla="*/ 147249 h 155819"/>
                <a:gd name="connsiteX2" fmla="*/ 133225 w 140237"/>
                <a:gd name="connsiteY2" fmla="*/ 80247 h 155819"/>
                <a:gd name="connsiteX3" fmla="*/ 81805 w 140237"/>
                <a:gd name="connsiteY3" fmla="*/ 77130 h 155819"/>
                <a:gd name="connsiteX4" fmla="*/ 74014 w 140237"/>
                <a:gd name="connsiteY4" fmla="*/ 67781 h 155819"/>
                <a:gd name="connsiteX5" fmla="*/ 77131 w 140237"/>
                <a:gd name="connsiteY5" fmla="*/ 16361 h 155819"/>
                <a:gd name="connsiteX6" fmla="*/ 11686 w 140237"/>
                <a:gd name="connsiteY6" fmla="*/ 11686 h 155819"/>
                <a:gd name="connsiteX7" fmla="*/ 11686 w 140237"/>
                <a:gd name="connsiteY7" fmla="*/ 17919 h 155819"/>
                <a:gd name="connsiteX8" fmla="*/ 63107 w 140237"/>
                <a:gd name="connsiteY8" fmla="*/ 21036 h 155819"/>
                <a:gd name="connsiteX9" fmla="*/ 69340 w 140237"/>
                <a:gd name="connsiteY9" fmla="*/ 24152 h 155819"/>
                <a:gd name="connsiteX10" fmla="*/ 70898 w 140237"/>
                <a:gd name="connsiteY10" fmla="*/ 30385 h 155819"/>
                <a:gd name="connsiteX11" fmla="*/ 64665 w 140237"/>
                <a:gd name="connsiteY11" fmla="*/ 83363 h 155819"/>
                <a:gd name="connsiteX12" fmla="*/ 116085 w 140237"/>
                <a:gd name="connsiteY12" fmla="*/ 86480 h 155819"/>
                <a:gd name="connsiteX13" fmla="*/ 122318 w 140237"/>
                <a:gd name="connsiteY13" fmla="*/ 89596 h 155819"/>
                <a:gd name="connsiteX14" fmla="*/ 123876 w 140237"/>
                <a:gd name="connsiteY14" fmla="*/ 95829 h 155819"/>
                <a:gd name="connsiteX15" fmla="*/ 122318 w 140237"/>
                <a:gd name="connsiteY15" fmla="*/ 147249 h 15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237" h="155819">
                  <a:moveTo>
                    <a:pt x="122318" y="147249"/>
                  </a:moveTo>
                  <a:lnTo>
                    <a:pt x="128551" y="147249"/>
                  </a:lnTo>
                  <a:lnTo>
                    <a:pt x="133225" y="80247"/>
                  </a:lnTo>
                  <a:lnTo>
                    <a:pt x="81805" y="77130"/>
                  </a:lnTo>
                  <a:cubicBezTo>
                    <a:pt x="77131" y="77130"/>
                    <a:pt x="74014" y="72456"/>
                    <a:pt x="74014" y="67781"/>
                  </a:cubicBezTo>
                  <a:lnTo>
                    <a:pt x="77131" y="16361"/>
                  </a:lnTo>
                  <a:lnTo>
                    <a:pt x="11686" y="11686"/>
                  </a:lnTo>
                  <a:lnTo>
                    <a:pt x="11686" y="17919"/>
                  </a:lnTo>
                  <a:lnTo>
                    <a:pt x="63107" y="21036"/>
                  </a:lnTo>
                  <a:cubicBezTo>
                    <a:pt x="64665" y="21036"/>
                    <a:pt x="67781" y="22594"/>
                    <a:pt x="69340" y="24152"/>
                  </a:cubicBezTo>
                  <a:cubicBezTo>
                    <a:pt x="70898" y="25710"/>
                    <a:pt x="70898" y="27268"/>
                    <a:pt x="70898" y="30385"/>
                  </a:cubicBezTo>
                  <a:lnTo>
                    <a:pt x="64665" y="83363"/>
                  </a:lnTo>
                  <a:lnTo>
                    <a:pt x="116085" y="86480"/>
                  </a:lnTo>
                  <a:cubicBezTo>
                    <a:pt x="117644" y="86480"/>
                    <a:pt x="120760" y="88038"/>
                    <a:pt x="122318" y="89596"/>
                  </a:cubicBezTo>
                  <a:cubicBezTo>
                    <a:pt x="123876" y="91154"/>
                    <a:pt x="123876" y="92712"/>
                    <a:pt x="123876" y="95829"/>
                  </a:cubicBezTo>
                  <a:lnTo>
                    <a:pt x="122318" y="147249"/>
                  </a:lnTo>
                  <a:close/>
                </a:path>
              </a:pathLst>
            </a:custGeom>
            <a:solidFill>
              <a:schemeClr val="accent2"/>
            </a:solidFill>
            <a:ln w="952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Freeform: Shape 142">
              <a:extLst>
                <a:ext uri="{FF2B5EF4-FFF2-40B4-BE49-F238E27FC236}">
                  <a16:creationId xmlns:a16="http://schemas.microsoft.com/office/drawing/2014/main" id="{1448B477-CB33-4321-8191-7E5DDC030A59}"/>
                </a:ext>
              </a:extLst>
            </p:cNvPr>
            <p:cNvSpPr/>
            <p:nvPr/>
          </p:nvSpPr>
          <p:spPr>
            <a:xfrm>
              <a:off x="8452323" y="1354833"/>
              <a:ext cx="171401" cy="77910"/>
            </a:xfrm>
            <a:custGeom>
              <a:avLst/>
              <a:gdLst>
                <a:gd name="connsiteX0" fmla="*/ 11686 w 171401"/>
                <a:gd name="connsiteY0" fmla="*/ 67781 h 77909"/>
                <a:gd name="connsiteX1" fmla="*/ 13245 w 171401"/>
                <a:gd name="connsiteY1" fmla="*/ 74014 h 77909"/>
                <a:gd name="connsiteX2" fmla="*/ 162831 w 171401"/>
                <a:gd name="connsiteY2" fmla="*/ 17919 h 77909"/>
                <a:gd name="connsiteX3" fmla="*/ 161273 w 171401"/>
                <a:gd name="connsiteY3" fmla="*/ 11686 h 77909"/>
                <a:gd name="connsiteX4" fmla="*/ 11686 w 171401"/>
                <a:gd name="connsiteY4" fmla="*/ 67781 h 77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01" h="77909">
                  <a:moveTo>
                    <a:pt x="11686" y="67781"/>
                  </a:moveTo>
                  <a:lnTo>
                    <a:pt x="13245" y="74014"/>
                  </a:lnTo>
                  <a:lnTo>
                    <a:pt x="162831" y="17919"/>
                  </a:lnTo>
                  <a:lnTo>
                    <a:pt x="161273" y="11686"/>
                  </a:lnTo>
                  <a:lnTo>
                    <a:pt x="11686" y="67781"/>
                  </a:lnTo>
                  <a:close/>
                </a:path>
              </a:pathLst>
            </a:custGeom>
            <a:solidFill>
              <a:srgbClr val="F7ACB6"/>
            </a:solidFill>
            <a:ln w="9525"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Freeform: Shape 143">
              <a:extLst>
                <a:ext uri="{FF2B5EF4-FFF2-40B4-BE49-F238E27FC236}">
                  <a16:creationId xmlns:a16="http://schemas.microsoft.com/office/drawing/2014/main" id="{AD42F381-E8C5-44BB-8AB1-11E4050AD0BF}"/>
                </a:ext>
              </a:extLst>
            </p:cNvPr>
            <p:cNvSpPr/>
            <p:nvPr/>
          </p:nvSpPr>
          <p:spPr>
            <a:xfrm>
              <a:off x="8509976" y="1473255"/>
              <a:ext cx="77910" cy="77910"/>
            </a:xfrm>
            <a:custGeom>
              <a:avLst/>
              <a:gdLst>
                <a:gd name="connsiteX0" fmla="*/ 41292 w 77909"/>
                <a:gd name="connsiteY0" fmla="*/ 70898 h 77909"/>
                <a:gd name="connsiteX1" fmla="*/ 11686 w 77909"/>
                <a:gd name="connsiteY1" fmla="*/ 41292 h 77909"/>
                <a:gd name="connsiteX2" fmla="*/ 41292 w 77909"/>
                <a:gd name="connsiteY2" fmla="*/ 11686 h 77909"/>
                <a:gd name="connsiteX3" fmla="*/ 70898 w 77909"/>
                <a:gd name="connsiteY3" fmla="*/ 41292 h 77909"/>
                <a:gd name="connsiteX4" fmla="*/ 41292 w 77909"/>
                <a:gd name="connsiteY4" fmla="*/ 70898 h 77909"/>
                <a:gd name="connsiteX5" fmla="*/ 41292 w 77909"/>
                <a:gd name="connsiteY5" fmla="*/ 28827 h 77909"/>
                <a:gd name="connsiteX6" fmla="*/ 28827 w 77909"/>
                <a:gd name="connsiteY6" fmla="*/ 41292 h 77909"/>
                <a:gd name="connsiteX7" fmla="*/ 41292 w 77909"/>
                <a:gd name="connsiteY7" fmla="*/ 53758 h 77909"/>
                <a:gd name="connsiteX8" fmla="*/ 53758 w 77909"/>
                <a:gd name="connsiteY8" fmla="*/ 41292 h 77909"/>
                <a:gd name="connsiteX9" fmla="*/ 41292 w 77909"/>
                <a:gd name="connsiteY9" fmla="*/ 28827 h 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09" h="77909">
                  <a:moveTo>
                    <a:pt x="41292" y="70898"/>
                  </a:moveTo>
                  <a:cubicBezTo>
                    <a:pt x="24152" y="70898"/>
                    <a:pt x="11686" y="56874"/>
                    <a:pt x="11686" y="41292"/>
                  </a:cubicBezTo>
                  <a:cubicBezTo>
                    <a:pt x="11686" y="25710"/>
                    <a:pt x="25710" y="11686"/>
                    <a:pt x="41292" y="11686"/>
                  </a:cubicBezTo>
                  <a:cubicBezTo>
                    <a:pt x="58432" y="11686"/>
                    <a:pt x="70898" y="25710"/>
                    <a:pt x="70898" y="41292"/>
                  </a:cubicBezTo>
                  <a:cubicBezTo>
                    <a:pt x="70898" y="56874"/>
                    <a:pt x="56874" y="70898"/>
                    <a:pt x="41292" y="70898"/>
                  </a:cubicBezTo>
                  <a:close/>
                  <a:moveTo>
                    <a:pt x="41292" y="28827"/>
                  </a:moveTo>
                  <a:cubicBezTo>
                    <a:pt x="33501" y="28827"/>
                    <a:pt x="28827" y="35059"/>
                    <a:pt x="28827" y="41292"/>
                  </a:cubicBezTo>
                  <a:cubicBezTo>
                    <a:pt x="28827" y="47525"/>
                    <a:pt x="35059" y="53758"/>
                    <a:pt x="41292" y="53758"/>
                  </a:cubicBezTo>
                  <a:cubicBezTo>
                    <a:pt x="49083" y="53758"/>
                    <a:pt x="53758" y="47525"/>
                    <a:pt x="53758" y="41292"/>
                  </a:cubicBezTo>
                  <a:cubicBezTo>
                    <a:pt x="53758" y="35059"/>
                    <a:pt x="47525" y="28827"/>
                    <a:pt x="41292" y="28827"/>
                  </a:cubicBezTo>
                  <a:close/>
                </a:path>
              </a:pathLst>
            </a:custGeom>
            <a:solidFill>
              <a:srgbClr val="FFFFFF"/>
            </a:solidFill>
            <a:ln w="95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42" name="Group 241">
            <a:extLst>
              <a:ext uri="{FF2B5EF4-FFF2-40B4-BE49-F238E27FC236}">
                <a16:creationId xmlns:a16="http://schemas.microsoft.com/office/drawing/2014/main" id="{06ED3F4A-E5F5-4F47-B838-B7016B554F2D}"/>
              </a:ext>
              <a:ext uri="{C183D7F6-B498-43B3-948B-1728B52AA6E4}">
                <adec:decorative xmlns:adec="http://schemas.microsoft.com/office/drawing/2017/decorative" val="1"/>
              </a:ext>
            </a:extLst>
          </p:cNvPr>
          <p:cNvGrpSpPr>
            <a:grpSpLocks noChangeAspect="1"/>
          </p:cNvGrpSpPr>
          <p:nvPr/>
        </p:nvGrpSpPr>
        <p:grpSpPr>
          <a:xfrm rot="760211">
            <a:off x="7623014" y="2511186"/>
            <a:ext cx="1012825" cy="1012825"/>
            <a:chOff x="7950627" y="2930800"/>
            <a:chExt cx="1012825" cy="1012825"/>
          </a:xfrm>
        </p:grpSpPr>
        <p:sp>
          <p:nvSpPr>
            <p:cNvPr id="243" name="Freeform: Shape 242">
              <a:extLst>
                <a:ext uri="{FF2B5EF4-FFF2-40B4-BE49-F238E27FC236}">
                  <a16:creationId xmlns:a16="http://schemas.microsoft.com/office/drawing/2014/main" id="{D175E848-6B07-40B0-B4AA-5C42E49006B2}"/>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Freeform: Shape 243">
              <a:extLst>
                <a:ext uri="{FF2B5EF4-FFF2-40B4-BE49-F238E27FC236}">
                  <a16:creationId xmlns:a16="http://schemas.microsoft.com/office/drawing/2014/main" id="{9FA72A13-2B7A-46B0-BC4A-C74D45CB4D77}"/>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Freeform: Shape 244">
              <a:extLst>
                <a:ext uri="{FF2B5EF4-FFF2-40B4-BE49-F238E27FC236}">
                  <a16:creationId xmlns:a16="http://schemas.microsoft.com/office/drawing/2014/main" id="{6729E0F8-14D8-4A92-B21E-5D60A762103E}"/>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Freeform: Shape 245">
              <a:extLst>
                <a:ext uri="{FF2B5EF4-FFF2-40B4-BE49-F238E27FC236}">
                  <a16:creationId xmlns:a16="http://schemas.microsoft.com/office/drawing/2014/main" id="{F1E35C3A-7BBF-429B-949F-4F1F6C79D86F}"/>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79777434-AA67-404A-998B-60F515A23136}"/>
              </a:ext>
              <a:ext uri="{C183D7F6-B498-43B3-948B-1728B52AA6E4}">
                <adec:decorative xmlns:adec="http://schemas.microsoft.com/office/drawing/2017/decorative" val="1"/>
              </a:ext>
            </a:extLst>
          </p:cNvPr>
          <p:cNvGrpSpPr/>
          <p:nvPr/>
        </p:nvGrpSpPr>
        <p:grpSpPr>
          <a:xfrm rot="20895564">
            <a:off x="4080982" y="1874306"/>
            <a:ext cx="1454890" cy="1386228"/>
            <a:chOff x="-68843" y="1795825"/>
            <a:chExt cx="1600379" cy="1524851"/>
          </a:xfrm>
        </p:grpSpPr>
        <p:sp>
          <p:nvSpPr>
            <p:cNvPr id="18" name="Freeform: Shape 17">
              <a:extLst>
                <a:ext uri="{FF2B5EF4-FFF2-40B4-BE49-F238E27FC236}">
                  <a16:creationId xmlns:a16="http://schemas.microsoft.com/office/drawing/2014/main" id="{C5F3472A-4F4D-492E-B37D-106425C2383C}"/>
                </a:ext>
              </a:extLst>
            </p:cNvPr>
            <p:cNvSpPr/>
            <p:nvPr/>
          </p:nvSpPr>
          <p:spPr>
            <a:xfrm>
              <a:off x="-68843" y="1795825"/>
              <a:ext cx="1600379" cy="1414288"/>
            </a:xfrm>
            <a:custGeom>
              <a:avLst/>
              <a:gdLst>
                <a:gd name="connsiteX0" fmla="*/ 619125 w 1228725"/>
                <a:gd name="connsiteY0" fmla="*/ 1046798 h 1085850"/>
                <a:gd name="connsiteX1" fmla="*/ 693420 w 1228725"/>
                <a:gd name="connsiteY1" fmla="*/ 1002030 h 1085850"/>
                <a:gd name="connsiteX2" fmla="*/ 1173480 w 1228725"/>
                <a:gd name="connsiteY2" fmla="*/ 180023 h 1085850"/>
                <a:gd name="connsiteX3" fmla="*/ 1141095 w 1228725"/>
                <a:gd name="connsiteY3" fmla="*/ 55245 h 1085850"/>
                <a:gd name="connsiteX4" fmla="*/ 1094423 w 1228725"/>
                <a:gd name="connsiteY4" fmla="*/ 42863 h 1085850"/>
                <a:gd name="connsiteX5" fmla="*/ 134303 w 1228725"/>
                <a:gd name="connsiteY5" fmla="*/ 42863 h 1085850"/>
                <a:gd name="connsiteX6" fmla="*/ 42863 w 1228725"/>
                <a:gd name="connsiteY6" fmla="*/ 133350 h 1085850"/>
                <a:gd name="connsiteX7" fmla="*/ 55245 w 1228725"/>
                <a:gd name="connsiteY7" fmla="*/ 180023 h 1085850"/>
                <a:gd name="connsiteX8" fmla="*/ 535305 w 1228725"/>
                <a:gd name="connsiteY8" fmla="*/ 1002030 h 1085850"/>
                <a:gd name="connsiteX9" fmla="*/ 619125 w 1228725"/>
                <a:gd name="connsiteY9" fmla="*/ 1046798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725" h="1085850">
                  <a:moveTo>
                    <a:pt x="619125" y="1046798"/>
                  </a:moveTo>
                  <a:cubicBezTo>
                    <a:pt x="649605" y="1044892"/>
                    <a:pt x="678180" y="1028700"/>
                    <a:pt x="693420" y="1002030"/>
                  </a:cubicBezTo>
                  <a:lnTo>
                    <a:pt x="1173480" y="180023"/>
                  </a:lnTo>
                  <a:cubicBezTo>
                    <a:pt x="1199198" y="136207"/>
                    <a:pt x="1184910" y="80963"/>
                    <a:pt x="1141095" y="55245"/>
                  </a:cubicBezTo>
                  <a:cubicBezTo>
                    <a:pt x="1126808" y="46673"/>
                    <a:pt x="1110615" y="42863"/>
                    <a:pt x="1094423" y="42863"/>
                  </a:cubicBezTo>
                  <a:lnTo>
                    <a:pt x="134303" y="42863"/>
                  </a:lnTo>
                  <a:cubicBezTo>
                    <a:pt x="83820" y="42863"/>
                    <a:pt x="42863" y="82868"/>
                    <a:pt x="42863" y="133350"/>
                  </a:cubicBezTo>
                  <a:cubicBezTo>
                    <a:pt x="42863" y="149543"/>
                    <a:pt x="46673" y="165735"/>
                    <a:pt x="55245" y="180023"/>
                  </a:cubicBezTo>
                  <a:lnTo>
                    <a:pt x="535305" y="1002030"/>
                  </a:lnTo>
                  <a:cubicBezTo>
                    <a:pt x="552450" y="1031558"/>
                    <a:pt x="584835" y="1048702"/>
                    <a:pt x="619125" y="1046798"/>
                  </a:cubicBezTo>
                  <a:close/>
                </a:path>
              </a:pathLst>
            </a:custGeom>
            <a:solidFill>
              <a:schemeClr val="accent3"/>
            </a:solidFill>
            <a:ln w="571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110F97A4-6F61-4396-8B2E-8B8353630E6E}"/>
                </a:ext>
              </a:extLst>
            </p:cNvPr>
            <p:cNvSpPr/>
            <p:nvPr/>
          </p:nvSpPr>
          <p:spPr>
            <a:xfrm>
              <a:off x="384598" y="2452253"/>
              <a:ext cx="719550" cy="856017"/>
            </a:xfrm>
            <a:custGeom>
              <a:avLst/>
              <a:gdLst>
                <a:gd name="connsiteX0" fmla="*/ 205264 w 552450"/>
                <a:gd name="connsiteY0" fmla="*/ 15716 h 657225"/>
                <a:gd name="connsiteX1" fmla="*/ 65246 w 552450"/>
                <a:gd name="connsiteY1" fmla="*/ 152876 h 657225"/>
                <a:gd name="connsiteX2" fmla="*/ 25241 w 552450"/>
                <a:gd name="connsiteY2" fmla="*/ 294799 h 657225"/>
                <a:gd name="connsiteX3" fmla="*/ 7144 w 552450"/>
                <a:gd name="connsiteY3" fmla="*/ 385286 h 657225"/>
                <a:gd name="connsiteX4" fmla="*/ 48101 w 552450"/>
                <a:gd name="connsiteY4" fmla="*/ 443389 h 657225"/>
                <a:gd name="connsiteX5" fmla="*/ 181451 w 552450"/>
                <a:gd name="connsiteY5" fmla="*/ 623411 h 657225"/>
                <a:gd name="connsiteX6" fmla="*/ 318611 w 552450"/>
                <a:gd name="connsiteY6" fmla="*/ 650081 h 657225"/>
                <a:gd name="connsiteX7" fmla="*/ 391001 w 552450"/>
                <a:gd name="connsiteY7" fmla="*/ 603409 h 657225"/>
                <a:gd name="connsiteX8" fmla="*/ 501491 w 552450"/>
                <a:gd name="connsiteY8" fmla="*/ 443389 h 657225"/>
                <a:gd name="connsiteX9" fmla="*/ 536734 w 552450"/>
                <a:gd name="connsiteY9" fmla="*/ 405289 h 657225"/>
                <a:gd name="connsiteX10" fmla="*/ 551021 w 552450"/>
                <a:gd name="connsiteY10" fmla="*/ 304324 h 657225"/>
                <a:gd name="connsiteX11" fmla="*/ 454819 w 552450"/>
                <a:gd name="connsiteY11" fmla="*/ 68104 h 657225"/>
                <a:gd name="connsiteX12" fmla="*/ 315754 w 552450"/>
                <a:gd name="connsiteY12" fmla="*/ 714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 h="657225">
                  <a:moveTo>
                    <a:pt x="205264" y="15716"/>
                  </a:moveTo>
                  <a:lnTo>
                    <a:pt x="65246" y="152876"/>
                  </a:lnTo>
                  <a:lnTo>
                    <a:pt x="25241" y="294799"/>
                  </a:lnTo>
                  <a:lnTo>
                    <a:pt x="7144" y="385286"/>
                  </a:lnTo>
                  <a:lnTo>
                    <a:pt x="48101" y="443389"/>
                  </a:lnTo>
                  <a:lnTo>
                    <a:pt x="181451" y="623411"/>
                  </a:lnTo>
                  <a:lnTo>
                    <a:pt x="318611" y="650081"/>
                  </a:lnTo>
                  <a:lnTo>
                    <a:pt x="391001" y="603409"/>
                  </a:lnTo>
                  <a:lnTo>
                    <a:pt x="501491" y="443389"/>
                  </a:lnTo>
                  <a:lnTo>
                    <a:pt x="536734" y="405289"/>
                  </a:lnTo>
                  <a:lnTo>
                    <a:pt x="551021" y="304324"/>
                  </a:lnTo>
                  <a:lnTo>
                    <a:pt x="454819" y="68104"/>
                  </a:lnTo>
                  <a:lnTo>
                    <a:pt x="315754" y="7144"/>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10331DD1-4195-4048-A873-1DA3E5DFA3D1}"/>
                </a:ext>
              </a:extLst>
            </p:cNvPr>
            <p:cNvSpPr/>
            <p:nvPr/>
          </p:nvSpPr>
          <p:spPr>
            <a:xfrm>
              <a:off x="657531" y="3058908"/>
              <a:ext cx="173685" cy="124060"/>
            </a:xfrm>
            <a:custGeom>
              <a:avLst/>
              <a:gdLst>
                <a:gd name="connsiteX0" fmla="*/ 7144 w 133350"/>
                <a:gd name="connsiteY0" fmla="*/ 7144 h 95250"/>
                <a:gd name="connsiteX1" fmla="*/ 134779 w 133350"/>
                <a:gd name="connsiteY1" fmla="*/ 21431 h 95250"/>
                <a:gd name="connsiteX2" fmla="*/ 76676 w 133350"/>
                <a:gd name="connsiteY2" fmla="*/ 90964 h 95250"/>
                <a:gd name="connsiteX3" fmla="*/ 27146 w 133350"/>
                <a:gd name="connsiteY3" fmla="*/ 70961 h 95250"/>
              </a:gdLst>
              <a:ahLst/>
              <a:cxnLst>
                <a:cxn ang="0">
                  <a:pos x="connsiteX0" y="connsiteY0"/>
                </a:cxn>
                <a:cxn ang="0">
                  <a:pos x="connsiteX1" y="connsiteY1"/>
                </a:cxn>
                <a:cxn ang="0">
                  <a:pos x="connsiteX2" y="connsiteY2"/>
                </a:cxn>
                <a:cxn ang="0">
                  <a:pos x="connsiteX3" y="connsiteY3"/>
                </a:cxn>
              </a:cxnLst>
              <a:rect l="l" t="t" r="r" b="b"/>
              <a:pathLst>
                <a:path w="133350" h="95250">
                  <a:moveTo>
                    <a:pt x="7144" y="7144"/>
                  </a:moveTo>
                  <a:lnTo>
                    <a:pt x="134779" y="21431"/>
                  </a:lnTo>
                  <a:lnTo>
                    <a:pt x="76676" y="90964"/>
                  </a:lnTo>
                  <a:lnTo>
                    <a:pt x="27146" y="70961"/>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6463E395-4DCA-42EE-ADAE-7E7EA168A2A5}"/>
                </a:ext>
              </a:extLst>
            </p:cNvPr>
            <p:cNvSpPr/>
            <p:nvPr/>
          </p:nvSpPr>
          <p:spPr>
            <a:xfrm>
              <a:off x="736930" y="2357968"/>
              <a:ext cx="533460" cy="781580"/>
            </a:xfrm>
            <a:custGeom>
              <a:avLst/>
              <a:gdLst>
                <a:gd name="connsiteX0" fmla="*/ 7144 w 409575"/>
                <a:gd name="connsiteY0" fmla="*/ 7144 h 600075"/>
                <a:gd name="connsiteX1" fmla="*/ 21431 w 409575"/>
                <a:gd name="connsiteY1" fmla="*/ 76676 h 600075"/>
                <a:gd name="connsiteX2" fmla="*/ 155734 w 409575"/>
                <a:gd name="connsiteY2" fmla="*/ 126206 h 600075"/>
                <a:gd name="connsiteX3" fmla="*/ 222409 w 409575"/>
                <a:gd name="connsiteY3" fmla="*/ 208121 h 600075"/>
                <a:gd name="connsiteX4" fmla="*/ 249079 w 409575"/>
                <a:gd name="connsiteY4" fmla="*/ 327184 h 600075"/>
                <a:gd name="connsiteX5" fmla="*/ 283369 w 409575"/>
                <a:gd name="connsiteY5" fmla="*/ 396716 h 600075"/>
                <a:gd name="connsiteX6" fmla="*/ 280511 w 409575"/>
                <a:gd name="connsiteY6" fmla="*/ 466249 h 600075"/>
                <a:gd name="connsiteX7" fmla="*/ 230981 w 409575"/>
                <a:gd name="connsiteY7" fmla="*/ 515779 h 600075"/>
                <a:gd name="connsiteX8" fmla="*/ 213836 w 409575"/>
                <a:gd name="connsiteY8" fmla="*/ 594836 h 600075"/>
                <a:gd name="connsiteX9" fmla="*/ 312896 w 409575"/>
                <a:gd name="connsiteY9" fmla="*/ 535781 h 600075"/>
                <a:gd name="connsiteX10" fmla="*/ 330041 w 409575"/>
                <a:gd name="connsiteY10" fmla="*/ 565309 h 600075"/>
                <a:gd name="connsiteX11" fmla="*/ 365284 w 409575"/>
                <a:gd name="connsiteY11" fmla="*/ 545306 h 600075"/>
                <a:gd name="connsiteX12" fmla="*/ 399574 w 409575"/>
                <a:gd name="connsiteY12" fmla="*/ 460534 h 600075"/>
                <a:gd name="connsiteX13" fmla="*/ 391001 w 409575"/>
                <a:gd name="connsiteY13" fmla="*/ 379571 h 600075"/>
                <a:gd name="connsiteX14" fmla="*/ 402431 w 409575"/>
                <a:gd name="connsiteY14" fmla="*/ 283369 h 600075"/>
                <a:gd name="connsiteX15" fmla="*/ 310039 w 409575"/>
                <a:gd name="connsiteY15" fmla="*/ 178594 h 600075"/>
                <a:gd name="connsiteX16" fmla="*/ 335756 w 409575"/>
                <a:gd name="connsiteY16" fmla="*/ 158591 h 600075"/>
                <a:gd name="connsiteX17" fmla="*/ 283369 w 409575"/>
                <a:gd name="connsiteY17" fmla="*/ 68104 h 600075"/>
                <a:gd name="connsiteX18" fmla="*/ 172879 w 409575"/>
                <a:gd name="connsiteY18" fmla="*/ 7144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575" h="600075">
                  <a:moveTo>
                    <a:pt x="7144" y="7144"/>
                  </a:moveTo>
                  <a:lnTo>
                    <a:pt x="21431" y="76676"/>
                  </a:lnTo>
                  <a:lnTo>
                    <a:pt x="155734" y="126206"/>
                  </a:lnTo>
                  <a:lnTo>
                    <a:pt x="222409" y="208121"/>
                  </a:lnTo>
                  <a:lnTo>
                    <a:pt x="249079" y="327184"/>
                  </a:lnTo>
                  <a:lnTo>
                    <a:pt x="283369" y="396716"/>
                  </a:lnTo>
                  <a:lnTo>
                    <a:pt x="280511" y="466249"/>
                  </a:lnTo>
                  <a:lnTo>
                    <a:pt x="230981" y="515779"/>
                  </a:lnTo>
                  <a:lnTo>
                    <a:pt x="213836" y="594836"/>
                  </a:lnTo>
                  <a:lnTo>
                    <a:pt x="312896" y="535781"/>
                  </a:lnTo>
                  <a:lnTo>
                    <a:pt x="330041" y="565309"/>
                  </a:lnTo>
                  <a:lnTo>
                    <a:pt x="365284" y="545306"/>
                  </a:lnTo>
                  <a:lnTo>
                    <a:pt x="399574" y="460534"/>
                  </a:lnTo>
                  <a:lnTo>
                    <a:pt x="391001" y="379571"/>
                  </a:lnTo>
                  <a:lnTo>
                    <a:pt x="402431" y="283369"/>
                  </a:lnTo>
                  <a:lnTo>
                    <a:pt x="310039" y="178594"/>
                  </a:lnTo>
                  <a:lnTo>
                    <a:pt x="335756" y="158591"/>
                  </a:lnTo>
                  <a:lnTo>
                    <a:pt x="283369" y="68104"/>
                  </a:lnTo>
                  <a:lnTo>
                    <a:pt x="172879" y="7144"/>
                  </a:lnTo>
                  <a:close/>
                </a:path>
              </a:pathLst>
            </a:custGeom>
            <a:solidFill>
              <a:schemeClr val="bg1">
                <a:lumMod val="8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E92FF6E6-6B00-47F7-A788-0A11D00C1808}"/>
                </a:ext>
              </a:extLst>
            </p:cNvPr>
            <p:cNvSpPr/>
            <p:nvPr/>
          </p:nvSpPr>
          <p:spPr>
            <a:xfrm>
              <a:off x="229523" y="2335637"/>
              <a:ext cx="558272" cy="806392"/>
            </a:xfrm>
            <a:custGeom>
              <a:avLst/>
              <a:gdLst>
                <a:gd name="connsiteX0" fmla="*/ 263366 w 428625"/>
                <a:gd name="connsiteY0" fmla="*/ 7144 h 619125"/>
                <a:gd name="connsiteX1" fmla="*/ 117634 w 428625"/>
                <a:gd name="connsiteY1" fmla="*/ 76676 h 619125"/>
                <a:gd name="connsiteX2" fmla="*/ 65246 w 428625"/>
                <a:gd name="connsiteY2" fmla="*/ 163354 h 619125"/>
                <a:gd name="connsiteX3" fmla="*/ 80486 w 428625"/>
                <a:gd name="connsiteY3" fmla="*/ 207169 h 619125"/>
                <a:gd name="connsiteX4" fmla="*/ 21431 w 428625"/>
                <a:gd name="connsiteY4" fmla="*/ 280511 h 619125"/>
                <a:gd name="connsiteX5" fmla="*/ 7144 w 428625"/>
                <a:gd name="connsiteY5" fmla="*/ 375761 h 619125"/>
                <a:gd name="connsiteX6" fmla="*/ 18574 w 428625"/>
                <a:gd name="connsiteY6" fmla="*/ 422434 h 619125"/>
                <a:gd name="connsiteX7" fmla="*/ 10001 w 428625"/>
                <a:gd name="connsiteY7" fmla="*/ 504349 h 619125"/>
                <a:gd name="connsiteX8" fmla="*/ 59531 w 428625"/>
                <a:gd name="connsiteY8" fmla="*/ 585311 h 619125"/>
                <a:gd name="connsiteX9" fmla="*/ 89059 w 428625"/>
                <a:gd name="connsiteY9" fmla="*/ 556736 h 619125"/>
                <a:gd name="connsiteX10" fmla="*/ 196691 w 428625"/>
                <a:gd name="connsiteY10" fmla="*/ 611981 h 619125"/>
                <a:gd name="connsiteX11" fmla="*/ 167164 w 428625"/>
                <a:gd name="connsiteY11" fmla="*/ 532924 h 619125"/>
                <a:gd name="connsiteX12" fmla="*/ 109061 w 428625"/>
                <a:gd name="connsiteY12" fmla="*/ 396716 h 619125"/>
                <a:gd name="connsiteX13" fmla="*/ 155734 w 428625"/>
                <a:gd name="connsiteY13" fmla="*/ 341471 h 619125"/>
                <a:gd name="connsiteX14" fmla="*/ 213836 w 428625"/>
                <a:gd name="connsiteY14" fmla="*/ 198596 h 619125"/>
                <a:gd name="connsiteX15" fmla="*/ 291941 w 428625"/>
                <a:gd name="connsiteY15" fmla="*/ 129064 h 619125"/>
                <a:gd name="connsiteX16" fmla="*/ 411004 w 428625"/>
                <a:gd name="connsiteY16" fmla="*/ 93821 h 619125"/>
                <a:gd name="connsiteX17" fmla="*/ 429101 w 428625"/>
                <a:gd name="connsiteY17" fmla="*/ 1857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619125">
                  <a:moveTo>
                    <a:pt x="263366" y="7144"/>
                  </a:moveTo>
                  <a:lnTo>
                    <a:pt x="117634" y="76676"/>
                  </a:lnTo>
                  <a:lnTo>
                    <a:pt x="65246" y="163354"/>
                  </a:lnTo>
                  <a:lnTo>
                    <a:pt x="80486" y="207169"/>
                  </a:lnTo>
                  <a:lnTo>
                    <a:pt x="21431" y="280511"/>
                  </a:lnTo>
                  <a:lnTo>
                    <a:pt x="7144" y="375761"/>
                  </a:lnTo>
                  <a:lnTo>
                    <a:pt x="18574" y="422434"/>
                  </a:lnTo>
                  <a:lnTo>
                    <a:pt x="10001" y="504349"/>
                  </a:lnTo>
                  <a:lnTo>
                    <a:pt x="59531" y="585311"/>
                  </a:lnTo>
                  <a:lnTo>
                    <a:pt x="89059" y="556736"/>
                  </a:lnTo>
                  <a:lnTo>
                    <a:pt x="196691" y="611981"/>
                  </a:lnTo>
                  <a:lnTo>
                    <a:pt x="167164" y="532924"/>
                  </a:lnTo>
                  <a:lnTo>
                    <a:pt x="109061" y="396716"/>
                  </a:lnTo>
                  <a:lnTo>
                    <a:pt x="155734" y="341471"/>
                  </a:lnTo>
                  <a:lnTo>
                    <a:pt x="213836" y="198596"/>
                  </a:lnTo>
                  <a:lnTo>
                    <a:pt x="291941" y="129064"/>
                  </a:lnTo>
                  <a:lnTo>
                    <a:pt x="411004" y="93821"/>
                  </a:lnTo>
                  <a:lnTo>
                    <a:pt x="429101" y="18574"/>
                  </a:lnTo>
                  <a:close/>
                </a:path>
              </a:pathLst>
            </a:custGeom>
            <a:solidFill>
              <a:schemeClr val="bg1">
                <a:lumMod val="8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696448AF-349F-444F-8AAC-733E616EA3CA}"/>
                </a:ext>
              </a:extLst>
            </p:cNvPr>
            <p:cNvSpPr/>
            <p:nvPr/>
          </p:nvSpPr>
          <p:spPr>
            <a:xfrm>
              <a:off x="575473" y="2978269"/>
              <a:ext cx="347369" cy="235715"/>
            </a:xfrm>
            <a:custGeom>
              <a:avLst/>
              <a:gdLst>
                <a:gd name="connsiteX0" fmla="*/ 256836 w 266700"/>
                <a:gd name="connsiteY0" fmla="*/ 58579 h 180975"/>
                <a:gd name="connsiteX1" fmla="*/ 175874 w 266700"/>
                <a:gd name="connsiteY1" fmla="*/ 8096 h 180975"/>
                <a:gd name="connsiteX2" fmla="*/ 133964 w 266700"/>
                <a:gd name="connsiteY2" fmla="*/ 20479 h 180975"/>
                <a:gd name="connsiteX3" fmla="*/ 92054 w 266700"/>
                <a:gd name="connsiteY3" fmla="*/ 7144 h 180975"/>
                <a:gd name="connsiteX4" fmla="*/ 11091 w 266700"/>
                <a:gd name="connsiteY4" fmla="*/ 57626 h 180975"/>
                <a:gd name="connsiteX5" fmla="*/ 15854 w 266700"/>
                <a:gd name="connsiteY5" fmla="*/ 87154 h 180975"/>
                <a:gd name="connsiteX6" fmla="*/ 28236 w 266700"/>
                <a:gd name="connsiteY6" fmla="*/ 90964 h 180975"/>
                <a:gd name="connsiteX7" fmla="*/ 45381 w 266700"/>
                <a:gd name="connsiteY7" fmla="*/ 82391 h 180975"/>
                <a:gd name="connsiteX8" fmla="*/ 50144 w 266700"/>
                <a:gd name="connsiteY8" fmla="*/ 76676 h 180975"/>
                <a:gd name="connsiteX9" fmla="*/ 134916 w 266700"/>
                <a:gd name="connsiteY9" fmla="*/ 175736 h 180975"/>
                <a:gd name="connsiteX10" fmla="*/ 219689 w 266700"/>
                <a:gd name="connsiteY10" fmla="*/ 76676 h 180975"/>
                <a:gd name="connsiteX11" fmla="*/ 224451 w 266700"/>
                <a:gd name="connsiteY11" fmla="*/ 82391 h 180975"/>
                <a:gd name="connsiteX12" fmla="*/ 241596 w 266700"/>
                <a:gd name="connsiteY12" fmla="*/ 90964 h 180975"/>
                <a:gd name="connsiteX13" fmla="*/ 253979 w 266700"/>
                <a:gd name="connsiteY13" fmla="*/ 87154 h 180975"/>
                <a:gd name="connsiteX14" fmla="*/ 256836 w 266700"/>
                <a:gd name="connsiteY14" fmla="*/ 58579 h 180975"/>
                <a:gd name="connsiteX15" fmla="*/ 133964 w 266700"/>
                <a:gd name="connsiteY15" fmla="*/ 134779 h 180975"/>
                <a:gd name="connsiteX16" fmla="*/ 93959 w 266700"/>
                <a:gd name="connsiteY16" fmla="*/ 91916 h 180975"/>
                <a:gd name="connsiteX17" fmla="*/ 173969 w 266700"/>
                <a:gd name="connsiteY17" fmla="*/ 91916 h 180975"/>
                <a:gd name="connsiteX18" fmla="*/ 133964 w 266700"/>
                <a:gd name="connsiteY18" fmla="*/ 13477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700" h="180975">
                  <a:moveTo>
                    <a:pt x="256836" y="58579"/>
                  </a:moveTo>
                  <a:cubicBezTo>
                    <a:pt x="253026" y="53816"/>
                    <a:pt x="219689" y="10001"/>
                    <a:pt x="175874" y="8096"/>
                  </a:cubicBezTo>
                  <a:cubicBezTo>
                    <a:pt x="164444" y="7144"/>
                    <a:pt x="149204" y="10001"/>
                    <a:pt x="133964" y="20479"/>
                  </a:cubicBezTo>
                  <a:cubicBezTo>
                    <a:pt x="118724" y="9049"/>
                    <a:pt x="103484" y="7144"/>
                    <a:pt x="92054" y="7144"/>
                  </a:cubicBezTo>
                  <a:cubicBezTo>
                    <a:pt x="48239" y="9049"/>
                    <a:pt x="14901" y="51911"/>
                    <a:pt x="11091" y="57626"/>
                  </a:cubicBezTo>
                  <a:cubicBezTo>
                    <a:pt x="4424" y="67151"/>
                    <a:pt x="6329" y="80486"/>
                    <a:pt x="15854" y="87154"/>
                  </a:cubicBezTo>
                  <a:cubicBezTo>
                    <a:pt x="19664" y="90011"/>
                    <a:pt x="24426" y="90964"/>
                    <a:pt x="28236" y="90964"/>
                  </a:cubicBezTo>
                  <a:cubicBezTo>
                    <a:pt x="34904" y="90964"/>
                    <a:pt x="41571" y="88106"/>
                    <a:pt x="45381" y="82391"/>
                  </a:cubicBezTo>
                  <a:cubicBezTo>
                    <a:pt x="46334" y="81439"/>
                    <a:pt x="48239" y="79534"/>
                    <a:pt x="50144" y="76676"/>
                  </a:cubicBezTo>
                  <a:cubicBezTo>
                    <a:pt x="53001" y="130969"/>
                    <a:pt x="90149" y="175736"/>
                    <a:pt x="134916" y="175736"/>
                  </a:cubicBezTo>
                  <a:cubicBezTo>
                    <a:pt x="178731" y="175736"/>
                    <a:pt x="215879" y="130969"/>
                    <a:pt x="219689" y="76676"/>
                  </a:cubicBezTo>
                  <a:cubicBezTo>
                    <a:pt x="221594" y="78581"/>
                    <a:pt x="223499" y="80486"/>
                    <a:pt x="224451" y="82391"/>
                  </a:cubicBezTo>
                  <a:cubicBezTo>
                    <a:pt x="228261" y="88106"/>
                    <a:pt x="234929" y="90964"/>
                    <a:pt x="241596" y="90964"/>
                  </a:cubicBezTo>
                  <a:cubicBezTo>
                    <a:pt x="246359" y="90964"/>
                    <a:pt x="250169" y="90011"/>
                    <a:pt x="253979" y="87154"/>
                  </a:cubicBezTo>
                  <a:cubicBezTo>
                    <a:pt x="262551" y="81439"/>
                    <a:pt x="264456" y="68104"/>
                    <a:pt x="256836" y="58579"/>
                  </a:cubicBezTo>
                  <a:close/>
                  <a:moveTo>
                    <a:pt x="133964" y="134779"/>
                  </a:moveTo>
                  <a:cubicBezTo>
                    <a:pt x="119676" y="134779"/>
                    <a:pt x="100626" y="119539"/>
                    <a:pt x="93959" y="91916"/>
                  </a:cubicBezTo>
                  <a:lnTo>
                    <a:pt x="173969" y="91916"/>
                  </a:lnTo>
                  <a:cubicBezTo>
                    <a:pt x="167301" y="119539"/>
                    <a:pt x="148251" y="134779"/>
                    <a:pt x="133964" y="134779"/>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A89ADBAB-85BE-4C3B-8152-94FA4404DED0}"/>
                </a:ext>
              </a:extLst>
            </p:cNvPr>
            <p:cNvSpPr/>
            <p:nvPr/>
          </p:nvSpPr>
          <p:spPr>
            <a:xfrm>
              <a:off x="191064" y="2315787"/>
              <a:ext cx="1116543" cy="1004889"/>
            </a:xfrm>
            <a:custGeom>
              <a:avLst/>
              <a:gdLst>
                <a:gd name="connsiteX0" fmla="*/ 852964 w 857250"/>
                <a:gd name="connsiteY0" fmla="*/ 368141 h 771525"/>
                <a:gd name="connsiteX1" fmla="*/ 773906 w 857250"/>
                <a:gd name="connsiteY1" fmla="*/ 219551 h 771525"/>
                <a:gd name="connsiteX2" fmla="*/ 766286 w 857250"/>
                <a:gd name="connsiteY2" fmla="*/ 146209 h 771525"/>
                <a:gd name="connsiteX3" fmla="*/ 535781 w 857250"/>
                <a:gd name="connsiteY3" fmla="*/ 7144 h 771525"/>
                <a:gd name="connsiteX4" fmla="*/ 430054 w 857250"/>
                <a:gd name="connsiteY4" fmla="*/ 23336 h 771525"/>
                <a:gd name="connsiteX5" fmla="*/ 324326 w 857250"/>
                <a:gd name="connsiteY5" fmla="*/ 7144 h 771525"/>
                <a:gd name="connsiteX6" fmla="*/ 93821 w 857250"/>
                <a:gd name="connsiteY6" fmla="*/ 146209 h 771525"/>
                <a:gd name="connsiteX7" fmla="*/ 86201 w 857250"/>
                <a:gd name="connsiteY7" fmla="*/ 219551 h 771525"/>
                <a:gd name="connsiteX8" fmla="*/ 7144 w 857250"/>
                <a:gd name="connsiteY8" fmla="*/ 368141 h 771525"/>
                <a:gd name="connsiteX9" fmla="*/ 29051 w 857250"/>
                <a:gd name="connsiteY9" fmla="*/ 445294 h 771525"/>
                <a:gd name="connsiteX10" fmla="*/ 54769 w 857250"/>
                <a:gd name="connsiteY10" fmla="*/ 593884 h 771525"/>
                <a:gd name="connsiteX11" fmla="*/ 119539 w 857250"/>
                <a:gd name="connsiteY11" fmla="*/ 624364 h 771525"/>
                <a:gd name="connsiteX12" fmla="*/ 136684 w 857250"/>
                <a:gd name="connsiteY12" fmla="*/ 600551 h 771525"/>
                <a:gd name="connsiteX13" fmla="*/ 231934 w 857250"/>
                <a:gd name="connsiteY13" fmla="*/ 643414 h 771525"/>
                <a:gd name="connsiteX14" fmla="*/ 431006 w 857250"/>
                <a:gd name="connsiteY14" fmla="*/ 771049 h 771525"/>
                <a:gd name="connsiteX15" fmla="*/ 630079 w 857250"/>
                <a:gd name="connsiteY15" fmla="*/ 643414 h 771525"/>
                <a:gd name="connsiteX16" fmla="*/ 725329 w 857250"/>
                <a:gd name="connsiteY16" fmla="*/ 600551 h 771525"/>
                <a:gd name="connsiteX17" fmla="*/ 742474 w 857250"/>
                <a:gd name="connsiteY17" fmla="*/ 624364 h 771525"/>
                <a:gd name="connsiteX18" fmla="*/ 807244 w 857250"/>
                <a:gd name="connsiteY18" fmla="*/ 593884 h 771525"/>
                <a:gd name="connsiteX19" fmla="*/ 832961 w 857250"/>
                <a:gd name="connsiteY19" fmla="*/ 445294 h 771525"/>
                <a:gd name="connsiteX20" fmla="*/ 852964 w 857250"/>
                <a:gd name="connsiteY20" fmla="*/ 368141 h 771525"/>
                <a:gd name="connsiteX21" fmla="*/ 642461 w 857250"/>
                <a:gd name="connsiteY21" fmla="*/ 513874 h 771525"/>
                <a:gd name="connsiteX22" fmla="*/ 630079 w 857250"/>
                <a:gd name="connsiteY22" fmla="*/ 528161 h 771525"/>
                <a:gd name="connsiteX23" fmla="*/ 430054 w 857250"/>
                <a:gd name="connsiteY23" fmla="*/ 728186 h 771525"/>
                <a:gd name="connsiteX24" fmla="*/ 230029 w 857250"/>
                <a:gd name="connsiteY24" fmla="*/ 528161 h 771525"/>
                <a:gd name="connsiteX25" fmla="*/ 216694 w 857250"/>
                <a:gd name="connsiteY25" fmla="*/ 513874 h 771525"/>
                <a:gd name="connsiteX26" fmla="*/ 209074 w 857250"/>
                <a:gd name="connsiteY26" fmla="*/ 512921 h 771525"/>
                <a:gd name="connsiteX27" fmla="*/ 196691 w 857250"/>
                <a:gd name="connsiteY27" fmla="*/ 516731 h 771525"/>
                <a:gd name="connsiteX28" fmla="*/ 175736 w 857250"/>
                <a:gd name="connsiteY28" fmla="*/ 452914 h 771525"/>
                <a:gd name="connsiteX29" fmla="*/ 195739 w 857250"/>
                <a:gd name="connsiteY29" fmla="*/ 389096 h 771525"/>
                <a:gd name="connsiteX30" fmla="*/ 196691 w 857250"/>
                <a:gd name="connsiteY30" fmla="*/ 389096 h 771525"/>
                <a:gd name="connsiteX31" fmla="*/ 213836 w 857250"/>
                <a:gd name="connsiteY31" fmla="*/ 383381 h 771525"/>
                <a:gd name="connsiteX32" fmla="*/ 215741 w 857250"/>
                <a:gd name="connsiteY32" fmla="*/ 380524 h 771525"/>
                <a:gd name="connsiteX33" fmla="*/ 215741 w 857250"/>
                <a:gd name="connsiteY33" fmla="*/ 431959 h 771525"/>
                <a:gd name="connsiteX34" fmla="*/ 214789 w 857250"/>
                <a:gd name="connsiteY34" fmla="*/ 431959 h 771525"/>
                <a:gd name="connsiteX35" fmla="*/ 214789 w 857250"/>
                <a:gd name="connsiteY35" fmla="*/ 441484 h 771525"/>
                <a:gd name="connsiteX36" fmla="*/ 235744 w 857250"/>
                <a:gd name="connsiteY36" fmla="*/ 462439 h 771525"/>
                <a:gd name="connsiteX37" fmla="*/ 363379 w 857250"/>
                <a:gd name="connsiteY37" fmla="*/ 462439 h 771525"/>
                <a:gd name="connsiteX38" fmla="*/ 369094 w 857250"/>
                <a:gd name="connsiteY38" fmla="*/ 461486 h 771525"/>
                <a:gd name="connsiteX39" fmla="*/ 431959 w 857250"/>
                <a:gd name="connsiteY39" fmla="*/ 411956 h 771525"/>
                <a:gd name="connsiteX40" fmla="*/ 494824 w 857250"/>
                <a:gd name="connsiteY40" fmla="*/ 461486 h 771525"/>
                <a:gd name="connsiteX41" fmla="*/ 500539 w 857250"/>
                <a:gd name="connsiteY41" fmla="*/ 462439 h 771525"/>
                <a:gd name="connsiteX42" fmla="*/ 621506 w 857250"/>
                <a:gd name="connsiteY42" fmla="*/ 462439 h 771525"/>
                <a:gd name="connsiteX43" fmla="*/ 642461 w 857250"/>
                <a:gd name="connsiteY43" fmla="*/ 441484 h 771525"/>
                <a:gd name="connsiteX44" fmla="*/ 642461 w 857250"/>
                <a:gd name="connsiteY44" fmla="*/ 431959 h 771525"/>
                <a:gd name="connsiteX45" fmla="*/ 642461 w 857250"/>
                <a:gd name="connsiteY45" fmla="*/ 379571 h 771525"/>
                <a:gd name="connsiteX46" fmla="*/ 645319 w 857250"/>
                <a:gd name="connsiteY46" fmla="*/ 383381 h 771525"/>
                <a:gd name="connsiteX47" fmla="*/ 662464 w 857250"/>
                <a:gd name="connsiteY47" fmla="*/ 389096 h 771525"/>
                <a:gd name="connsiteX48" fmla="*/ 663416 w 857250"/>
                <a:gd name="connsiteY48" fmla="*/ 389096 h 771525"/>
                <a:gd name="connsiteX49" fmla="*/ 683419 w 857250"/>
                <a:gd name="connsiteY49" fmla="*/ 452914 h 771525"/>
                <a:gd name="connsiteX50" fmla="*/ 660559 w 857250"/>
                <a:gd name="connsiteY50" fmla="*/ 515779 h 771525"/>
                <a:gd name="connsiteX51" fmla="*/ 642461 w 857250"/>
                <a:gd name="connsiteY51" fmla="*/ 513874 h 771525"/>
                <a:gd name="connsiteX52" fmla="*/ 218599 w 857250"/>
                <a:gd name="connsiteY52" fmla="*/ 320516 h 771525"/>
                <a:gd name="connsiteX53" fmla="*/ 429101 w 857250"/>
                <a:gd name="connsiteY53" fmla="*/ 134779 h 771525"/>
                <a:gd name="connsiteX54" fmla="*/ 639604 w 857250"/>
                <a:gd name="connsiteY54" fmla="*/ 320516 h 771525"/>
                <a:gd name="connsiteX55" fmla="*/ 218599 w 857250"/>
                <a:gd name="connsiteY55" fmla="*/ 320516 h 771525"/>
                <a:gd name="connsiteX56" fmla="*/ 809149 w 857250"/>
                <a:gd name="connsiteY56" fmla="*/ 400526 h 771525"/>
                <a:gd name="connsiteX57" fmla="*/ 807244 w 857250"/>
                <a:gd name="connsiteY57" fmla="*/ 397669 h 771525"/>
                <a:gd name="connsiteX58" fmla="*/ 777716 w 857250"/>
                <a:gd name="connsiteY58" fmla="*/ 392906 h 771525"/>
                <a:gd name="connsiteX59" fmla="*/ 772001 w 857250"/>
                <a:gd name="connsiteY59" fmla="*/ 422434 h 771525"/>
                <a:gd name="connsiteX60" fmla="*/ 774859 w 857250"/>
                <a:gd name="connsiteY60" fmla="*/ 426244 h 771525"/>
                <a:gd name="connsiteX61" fmla="*/ 773906 w 857250"/>
                <a:gd name="connsiteY61" fmla="*/ 566261 h 771525"/>
                <a:gd name="connsiteX62" fmla="*/ 763429 w 857250"/>
                <a:gd name="connsiteY62" fmla="*/ 576739 h 771525"/>
                <a:gd name="connsiteX63" fmla="*/ 768191 w 857250"/>
                <a:gd name="connsiteY63" fmla="*/ 542449 h 771525"/>
                <a:gd name="connsiteX64" fmla="*/ 754856 w 857250"/>
                <a:gd name="connsiteY64" fmla="*/ 517684 h 771525"/>
                <a:gd name="connsiteX65" fmla="*/ 729139 w 857250"/>
                <a:gd name="connsiteY65" fmla="*/ 527209 h 771525"/>
                <a:gd name="connsiteX66" fmla="*/ 651986 w 857250"/>
                <a:gd name="connsiteY66" fmla="*/ 594836 h 771525"/>
                <a:gd name="connsiteX67" fmla="*/ 665321 w 857250"/>
                <a:gd name="connsiteY67" fmla="*/ 557689 h 771525"/>
                <a:gd name="connsiteX68" fmla="*/ 726281 w 857250"/>
                <a:gd name="connsiteY68" fmla="*/ 451961 h 771525"/>
                <a:gd name="connsiteX69" fmla="*/ 683419 w 857250"/>
                <a:gd name="connsiteY69" fmla="*/ 351949 h 771525"/>
                <a:gd name="connsiteX70" fmla="*/ 683419 w 857250"/>
                <a:gd name="connsiteY70" fmla="*/ 346234 h 771525"/>
                <a:gd name="connsiteX71" fmla="*/ 662464 w 857250"/>
                <a:gd name="connsiteY71" fmla="*/ 246221 h 771525"/>
                <a:gd name="connsiteX72" fmla="*/ 707231 w 857250"/>
                <a:gd name="connsiteY72" fmla="*/ 280511 h 771525"/>
                <a:gd name="connsiteX73" fmla="*/ 752951 w 857250"/>
                <a:gd name="connsiteY73" fmla="*/ 358616 h 771525"/>
                <a:gd name="connsiteX74" fmla="*/ 757714 w 857250"/>
                <a:gd name="connsiteY74" fmla="*/ 362426 h 771525"/>
                <a:gd name="connsiteX75" fmla="*/ 757714 w 857250"/>
                <a:gd name="connsiteY75" fmla="*/ 362426 h 771525"/>
                <a:gd name="connsiteX76" fmla="*/ 762476 w 857250"/>
                <a:gd name="connsiteY76" fmla="*/ 358616 h 771525"/>
                <a:gd name="connsiteX77" fmla="*/ 726281 w 857250"/>
                <a:gd name="connsiteY77" fmla="*/ 265271 h 771525"/>
                <a:gd name="connsiteX78" fmla="*/ 654844 w 857250"/>
                <a:gd name="connsiteY78" fmla="*/ 231934 h 771525"/>
                <a:gd name="connsiteX79" fmla="*/ 492919 w 857250"/>
                <a:gd name="connsiteY79" fmla="*/ 101441 h 771525"/>
                <a:gd name="connsiteX80" fmla="*/ 525304 w 857250"/>
                <a:gd name="connsiteY80" fmla="*/ 91916 h 771525"/>
                <a:gd name="connsiteX81" fmla="*/ 601504 w 857250"/>
                <a:gd name="connsiteY81" fmla="*/ 93821 h 771525"/>
                <a:gd name="connsiteX82" fmla="*/ 607219 w 857250"/>
                <a:gd name="connsiteY82" fmla="*/ 91916 h 771525"/>
                <a:gd name="connsiteX83" fmla="*/ 606266 w 857250"/>
                <a:gd name="connsiteY83" fmla="*/ 86201 h 771525"/>
                <a:gd name="connsiteX84" fmla="*/ 522446 w 857250"/>
                <a:gd name="connsiteY84" fmla="*/ 70009 h 771525"/>
                <a:gd name="connsiteX85" fmla="*/ 471964 w 857250"/>
                <a:gd name="connsiteY85" fmla="*/ 97631 h 771525"/>
                <a:gd name="connsiteX86" fmla="*/ 429101 w 857250"/>
                <a:gd name="connsiteY86" fmla="*/ 93821 h 771525"/>
                <a:gd name="connsiteX87" fmla="*/ 385286 w 857250"/>
                <a:gd name="connsiteY87" fmla="*/ 97631 h 771525"/>
                <a:gd name="connsiteX88" fmla="*/ 274796 w 857250"/>
                <a:gd name="connsiteY88" fmla="*/ 81439 h 771525"/>
                <a:gd name="connsiteX89" fmla="*/ 190976 w 857250"/>
                <a:gd name="connsiteY89" fmla="*/ 141446 h 771525"/>
                <a:gd name="connsiteX90" fmla="*/ 193834 w 857250"/>
                <a:gd name="connsiteY90" fmla="*/ 147161 h 771525"/>
                <a:gd name="connsiteX91" fmla="*/ 195739 w 857250"/>
                <a:gd name="connsiteY91" fmla="*/ 147161 h 771525"/>
                <a:gd name="connsiteX92" fmla="*/ 199549 w 857250"/>
                <a:gd name="connsiteY92" fmla="*/ 145256 h 771525"/>
                <a:gd name="connsiteX93" fmla="*/ 277654 w 857250"/>
                <a:gd name="connsiteY93" fmla="*/ 110014 h 771525"/>
                <a:gd name="connsiteX94" fmla="*/ 352901 w 857250"/>
                <a:gd name="connsiteY94" fmla="*/ 105251 h 771525"/>
                <a:gd name="connsiteX95" fmla="*/ 174784 w 857250"/>
                <a:gd name="connsiteY95" fmla="*/ 346234 h 771525"/>
                <a:gd name="connsiteX96" fmla="*/ 174784 w 857250"/>
                <a:gd name="connsiteY96" fmla="*/ 351949 h 771525"/>
                <a:gd name="connsiteX97" fmla="*/ 138589 w 857250"/>
                <a:gd name="connsiteY97" fmla="*/ 403384 h 771525"/>
                <a:gd name="connsiteX98" fmla="*/ 107156 w 857250"/>
                <a:gd name="connsiteY98" fmla="*/ 430054 h 771525"/>
                <a:gd name="connsiteX99" fmla="*/ 88106 w 857250"/>
                <a:gd name="connsiteY99" fmla="*/ 497681 h 771525"/>
                <a:gd name="connsiteX100" fmla="*/ 91916 w 857250"/>
                <a:gd name="connsiteY100" fmla="*/ 500539 h 771525"/>
                <a:gd name="connsiteX101" fmla="*/ 92869 w 857250"/>
                <a:gd name="connsiteY101" fmla="*/ 500539 h 771525"/>
                <a:gd name="connsiteX102" fmla="*/ 96679 w 857250"/>
                <a:gd name="connsiteY102" fmla="*/ 495776 h 771525"/>
                <a:gd name="connsiteX103" fmla="*/ 123349 w 857250"/>
                <a:gd name="connsiteY103" fmla="*/ 446246 h 771525"/>
                <a:gd name="connsiteX104" fmla="*/ 133826 w 857250"/>
                <a:gd name="connsiteY104" fmla="*/ 434816 h 771525"/>
                <a:gd name="connsiteX105" fmla="*/ 132874 w 857250"/>
                <a:gd name="connsiteY105" fmla="*/ 451961 h 771525"/>
                <a:gd name="connsiteX106" fmla="*/ 193834 w 857250"/>
                <a:gd name="connsiteY106" fmla="*/ 557689 h 771525"/>
                <a:gd name="connsiteX107" fmla="*/ 207169 w 857250"/>
                <a:gd name="connsiteY107" fmla="*/ 594836 h 771525"/>
                <a:gd name="connsiteX108" fmla="*/ 130016 w 857250"/>
                <a:gd name="connsiteY108" fmla="*/ 527209 h 771525"/>
                <a:gd name="connsiteX109" fmla="*/ 104299 w 857250"/>
                <a:gd name="connsiteY109" fmla="*/ 517684 h 771525"/>
                <a:gd name="connsiteX110" fmla="*/ 90964 w 857250"/>
                <a:gd name="connsiteY110" fmla="*/ 542449 h 771525"/>
                <a:gd name="connsiteX111" fmla="*/ 95726 w 857250"/>
                <a:gd name="connsiteY111" fmla="*/ 576739 h 771525"/>
                <a:gd name="connsiteX112" fmla="*/ 85249 w 857250"/>
                <a:gd name="connsiteY112" fmla="*/ 566261 h 771525"/>
                <a:gd name="connsiteX113" fmla="*/ 84296 w 857250"/>
                <a:gd name="connsiteY113" fmla="*/ 426244 h 771525"/>
                <a:gd name="connsiteX114" fmla="*/ 86201 w 857250"/>
                <a:gd name="connsiteY114" fmla="*/ 423386 h 771525"/>
                <a:gd name="connsiteX115" fmla="*/ 80486 w 857250"/>
                <a:gd name="connsiteY115" fmla="*/ 393859 h 771525"/>
                <a:gd name="connsiteX116" fmla="*/ 50959 w 857250"/>
                <a:gd name="connsiteY116" fmla="*/ 398621 h 771525"/>
                <a:gd name="connsiteX117" fmla="*/ 49054 w 857250"/>
                <a:gd name="connsiteY117" fmla="*/ 401479 h 771525"/>
                <a:gd name="connsiteX118" fmla="*/ 47149 w 857250"/>
                <a:gd name="connsiteY118" fmla="*/ 369094 h 771525"/>
                <a:gd name="connsiteX119" fmla="*/ 160496 w 857250"/>
                <a:gd name="connsiteY119" fmla="*/ 219551 h 771525"/>
                <a:gd name="connsiteX120" fmla="*/ 163354 w 857250"/>
                <a:gd name="connsiteY120" fmla="*/ 218599 h 771525"/>
                <a:gd name="connsiteX121" fmla="*/ 171926 w 857250"/>
                <a:gd name="connsiteY121" fmla="*/ 190024 h 771525"/>
                <a:gd name="connsiteX122" fmla="*/ 143351 w 857250"/>
                <a:gd name="connsiteY122" fmla="*/ 180499 h 771525"/>
                <a:gd name="connsiteX123" fmla="*/ 140494 w 857250"/>
                <a:gd name="connsiteY123" fmla="*/ 182404 h 771525"/>
                <a:gd name="connsiteX124" fmla="*/ 119539 w 857250"/>
                <a:gd name="connsiteY124" fmla="*/ 190024 h 771525"/>
                <a:gd name="connsiteX125" fmla="*/ 129064 w 857250"/>
                <a:gd name="connsiteY125" fmla="*/ 167164 h 771525"/>
                <a:gd name="connsiteX126" fmla="*/ 322421 w 857250"/>
                <a:gd name="connsiteY126" fmla="*/ 51911 h 771525"/>
                <a:gd name="connsiteX127" fmla="*/ 411004 w 857250"/>
                <a:gd name="connsiteY127" fmla="*/ 63341 h 771525"/>
                <a:gd name="connsiteX128" fmla="*/ 411004 w 857250"/>
                <a:gd name="connsiteY128" fmla="*/ 63341 h 771525"/>
                <a:gd name="connsiteX129" fmla="*/ 413861 w 857250"/>
                <a:gd name="connsiteY129" fmla="*/ 67151 h 771525"/>
                <a:gd name="connsiteX130" fmla="*/ 414814 w 857250"/>
                <a:gd name="connsiteY130" fmla="*/ 68104 h 771525"/>
                <a:gd name="connsiteX131" fmla="*/ 417671 w 857250"/>
                <a:gd name="connsiteY131" fmla="*/ 70009 h 771525"/>
                <a:gd name="connsiteX132" fmla="*/ 419576 w 857250"/>
                <a:gd name="connsiteY132" fmla="*/ 70961 h 771525"/>
                <a:gd name="connsiteX133" fmla="*/ 422434 w 857250"/>
                <a:gd name="connsiteY133" fmla="*/ 71914 h 771525"/>
                <a:gd name="connsiteX134" fmla="*/ 424339 w 857250"/>
                <a:gd name="connsiteY134" fmla="*/ 71914 h 771525"/>
                <a:gd name="connsiteX135" fmla="*/ 429101 w 857250"/>
                <a:gd name="connsiteY135" fmla="*/ 72866 h 771525"/>
                <a:gd name="connsiteX136" fmla="*/ 433864 w 857250"/>
                <a:gd name="connsiteY136" fmla="*/ 71914 h 771525"/>
                <a:gd name="connsiteX137" fmla="*/ 435769 w 857250"/>
                <a:gd name="connsiteY137" fmla="*/ 71914 h 771525"/>
                <a:gd name="connsiteX138" fmla="*/ 438626 w 857250"/>
                <a:gd name="connsiteY138" fmla="*/ 70961 h 771525"/>
                <a:gd name="connsiteX139" fmla="*/ 440531 w 857250"/>
                <a:gd name="connsiteY139" fmla="*/ 70009 h 771525"/>
                <a:gd name="connsiteX140" fmla="*/ 443389 w 857250"/>
                <a:gd name="connsiteY140" fmla="*/ 68104 h 771525"/>
                <a:gd name="connsiteX141" fmla="*/ 444341 w 857250"/>
                <a:gd name="connsiteY141" fmla="*/ 67151 h 771525"/>
                <a:gd name="connsiteX142" fmla="*/ 447199 w 857250"/>
                <a:gd name="connsiteY142" fmla="*/ 63341 h 771525"/>
                <a:gd name="connsiteX143" fmla="*/ 447199 w 857250"/>
                <a:gd name="connsiteY143" fmla="*/ 63341 h 771525"/>
                <a:gd name="connsiteX144" fmla="*/ 535781 w 857250"/>
                <a:gd name="connsiteY144" fmla="*/ 51911 h 771525"/>
                <a:gd name="connsiteX145" fmla="*/ 729139 w 857250"/>
                <a:gd name="connsiteY145" fmla="*/ 167164 h 771525"/>
                <a:gd name="connsiteX146" fmla="*/ 738664 w 857250"/>
                <a:gd name="connsiteY146" fmla="*/ 190024 h 771525"/>
                <a:gd name="connsiteX147" fmla="*/ 717709 w 857250"/>
                <a:gd name="connsiteY147" fmla="*/ 182404 h 771525"/>
                <a:gd name="connsiteX148" fmla="*/ 714851 w 857250"/>
                <a:gd name="connsiteY148" fmla="*/ 180499 h 771525"/>
                <a:gd name="connsiteX149" fmla="*/ 686276 w 857250"/>
                <a:gd name="connsiteY149" fmla="*/ 190024 h 771525"/>
                <a:gd name="connsiteX150" fmla="*/ 694849 w 857250"/>
                <a:gd name="connsiteY150" fmla="*/ 218599 h 771525"/>
                <a:gd name="connsiteX151" fmla="*/ 697706 w 857250"/>
                <a:gd name="connsiteY151" fmla="*/ 219551 h 771525"/>
                <a:gd name="connsiteX152" fmla="*/ 811054 w 857250"/>
                <a:gd name="connsiteY152" fmla="*/ 369094 h 771525"/>
                <a:gd name="connsiteX153" fmla="*/ 809149 w 857250"/>
                <a:gd name="connsiteY153" fmla="*/ 40052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857250" h="771525">
                  <a:moveTo>
                    <a:pt x="852964" y="368141"/>
                  </a:moveTo>
                  <a:cubicBezTo>
                    <a:pt x="852964" y="302419"/>
                    <a:pt x="811054" y="251936"/>
                    <a:pt x="773906" y="219551"/>
                  </a:cubicBezTo>
                  <a:cubicBezTo>
                    <a:pt x="792004" y="197644"/>
                    <a:pt x="773906" y="160496"/>
                    <a:pt x="766286" y="146209"/>
                  </a:cubicBezTo>
                  <a:cubicBezTo>
                    <a:pt x="717709" y="51911"/>
                    <a:pt x="599599" y="7144"/>
                    <a:pt x="535781" y="7144"/>
                  </a:cubicBezTo>
                  <a:cubicBezTo>
                    <a:pt x="509111" y="7144"/>
                    <a:pt x="458629" y="9049"/>
                    <a:pt x="430054" y="23336"/>
                  </a:cubicBezTo>
                  <a:cubicBezTo>
                    <a:pt x="401479" y="9049"/>
                    <a:pt x="350996" y="7144"/>
                    <a:pt x="324326" y="7144"/>
                  </a:cubicBezTo>
                  <a:cubicBezTo>
                    <a:pt x="259556" y="7144"/>
                    <a:pt x="141446" y="50959"/>
                    <a:pt x="93821" y="146209"/>
                  </a:cubicBezTo>
                  <a:cubicBezTo>
                    <a:pt x="86201" y="160496"/>
                    <a:pt x="68104" y="197644"/>
                    <a:pt x="86201" y="219551"/>
                  </a:cubicBezTo>
                  <a:cubicBezTo>
                    <a:pt x="48101" y="251936"/>
                    <a:pt x="7144" y="301466"/>
                    <a:pt x="7144" y="368141"/>
                  </a:cubicBezTo>
                  <a:cubicBezTo>
                    <a:pt x="7144" y="399574"/>
                    <a:pt x="10001" y="431959"/>
                    <a:pt x="29051" y="445294"/>
                  </a:cubicBezTo>
                  <a:cubicBezTo>
                    <a:pt x="13811" y="488156"/>
                    <a:pt x="10954" y="545306"/>
                    <a:pt x="54769" y="593884"/>
                  </a:cubicBezTo>
                  <a:cubicBezTo>
                    <a:pt x="66199" y="607219"/>
                    <a:pt x="92869" y="636746"/>
                    <a:pt x="119539" y="624364"/>
                  </a:cubicBezTo>
                  <a:cubicBezTo>
                    <a:pt x="128111" y="619601"/>
                    <a:pt x="133826" y="611981"/>
                    <a:pt x="136684" y="600551"/>
                  </a:cubicBezTo>
                  <a:cubicBezTo>
                    <a:pt x="159544" y="621506"/>
                    <a:pt x="191929" y="640556"/>
                    <a:pt x="231934" y="643414"/>
                  </a:cubicBezTo>
                  <a:cubicBezTo>
                    <a:pt x="279559" y="722471"/>
                    <a:pt x="351949" y="771049"/>
                    <a:pt x="431006" y="771049"/>
                  </a:cubicBezTo>
                  <a:cubicBezTo>
                    <a:pt x="510064" y="771049"/>
                    <a:pt x="582454" y="722471"/>
                    <a:pt x="630079" y="643414"/>
                  </a:cubicBezTo>
                  <a:cubicBezTo>
                    <a:pt x="670084" y="641509"/>
                    <a:pt x="702469" y="621506"/>
                    <a:pt x="725329" y="600551"/>
                  </a:cubicBezTo>
                  <a:cubicBezTo>
                    <a:pt x="728186" y="611981"/>
                    <a:pt x="733901" y="619601"/>
                    <a:pt x="742474" y="624364"/>
                  </a:cubicBezTo>
                  <a:cubicBezTo>
                    <a:pt x="768191" y="637699"/>
                    <a:pt x="795814" y="607219"/>
                    <a:pt x="807244" y="593884"/>
                  </a:cubicBezTo>
                  <a:cubicBezTo>
                    <a:pt x="851059" y="544354"/>
                    <a:pt x="848201" y="487204"/>
                    <a:pt x="832961" y="445294"/>
                  </a:cubicBezTo>
                  <a:cubicBezTo>
                    <a:pt x="850106" y="431959"/>
                    <a:pt x="852964" y="399574"/>
                    <a:pt x="852964" y="368141"/>
                  </a:cubicBezTo>
                  <a:close/>
                  <a:moveTo>
                    <a:pt x="642461" y="513874"/>
                  </a:moveTo>
                  <a:cubicBezTo>
                    <a:pt x="635794" y="516731"/>
                    <a:pt x="631984" y="521494"/>
                    <a:pt x="630079" y="528161"/>
                  </a:cubicBezTo>
                  <a:cubicBezTo>
                    <a:pt x="600551" y="648176"/>
                    <a:pt x="519589" y="728186"/>
                    <a:pt x="430054" y="728186"/>
                  </a:cubicBezTo>
                  <a:cubicBezTo>
                    <a:pt x="339566" y="728186"/>
                    <a:pt x="259556" y="648176"/>
                    <a:pt x="230029" y="528161"/>
                  </a:cubicBezTo>
                  <a:cubicBezTo>
                    <a:pt x="228124" y="521494"/>
                    <a:pt x="223361" y="516731"/>
                    <a:pt x="216694" y="513874"/>
                  </a:cubicBezTo>
                  <a:cubicBezTo>
                    <a:pt x="214789" y="512921"/>
                    <a:pt x="211931" y="512921"/>
                    <a:pt x="209074" y="512921"/>
                  </a:cubicBezTo>
                  <a:cubicBezTo>
                    <a:pt x="204311" y="512921"/>
                    <a:pt x="200501" y="513874"/>
                    <a:pt x="196691" y="516731"/>
                  </a:cubicBezTo>
                  <a:cubicBezTo>
                    <a:pt x="190976" y="516731"/>
                    <a:pt x="175736" y="493871"/>
                    <a:pt x="175736" y="452914"/>
                  </a:cubicBezTo>
                  <a:cubicBezTo>
                    <a:pt x="175736" y="413861"/>
                    <a:pt x="190024" y="391954"/>
                    <a:pt x="195739" y="389096"/>
                  </a:cubicBezTo>
                  <a:cubicBezTo>
                    <a:pt x="195739" y="389096"/>
                    <a:pt x="195739" y="389096"/>
                    <a:pt x="196691" y="389096"/>
                  </a:cubicBezTo>
                  <a:cubicBezTo>
                    <a:pt x="203359" y="390049"/>
                    <a:pt x="209074" y="387191"/>
                    <a:pt x="213836" y="383381"/>
                  </a:cubicBezTo>
                  <a:cubicBezTo>
                    <a:pt x="214789" y="382429"/>
                    <a:pt x="215741" y="381476"/>
                    <a:pt x="215741" y="380524"/>
                  </a:cubicBezTo>
                  <a:lnTo>
                    <a:pt x="215741" y="431959"/>
                  </a:lnTo>
                  <a:lnTo>
                    <a:pt x="214789" y="431959"/>
                  </a:lnTo>
                  <a:lnTo>
                    <a:pt x="214789" y="441484"/>
                  </a:lnTo>
                  <a:cubicBezTo>
                    <a:pt x="214789" y="452914"/>
                    <a:pt x="224314" y="462439"/>
                    <a:pt x="235744" y="462439"/>
                  </a:cubicBezTo>
                  <a:lnTo>
                    <a:pt x="363379" y="462439"/>
                  </a:lnTo>
                  <a:cubicBezTo>
                    <a:pt x="365284" y="462439"/>
                    <a:pt x="367189" y="462439"/>
                    <a:pt x="369094" y="461486"/>
                  </a:cubicBezTo>
                  <a:cubicBezTo>
                    <a:pt x="375761" y="432911"/>
                    <a:pt x="401479" y="411956"/>
                    <a:pt x="431959" y="411956"/>
                  </a:cubicBezTo>
                  <a:cubicBezTo>
                    <a:pt x="462439" y="411956"/>
                    <a:pt x="488156" y="432911"/>
                    <a:pt x="494824" y="461486"/>
                  </a:cubicBezTo>
                  <a:cubicBezTo>
                    <a:pt x="496729" y="461486"/>
                    <a:pt x="498634" y="462439"/>
                    <a:pt x="500539" y="462439"/>
                  </a:cubicBezTo>
                  <a:lnTo>
                    <a:pt x="621506" y="462439"/>
                  </a:lnTo>
                  <a:cubicBezTo>
                    <a:pt x="632936" y="462439"/>
                    <a:pt x="642461" y="452914"/>
                    <a:pt x="642461" y="441484"/>
                  </a:cubicBezTo>
                  <a:lnTo>
                    <a:pt x="642461" y="431959"/>
                  </a:lnTo>
                  <a:lnTo>
                    <a:pt x="642461" y="379571"/>
                  </a:lnTo>
                  <a:cubicBezTo>
                    <a:pt x="643414" y="380524"/>
                    <a:pt x="644366" y="382429"/>
                    <a:pt x="645319" y="383381"/>
                  </a:cubicBezTo>
                  <a:cubicBezTo>
                    <a:pt x="650081" y="388144"/>
                    <a:pt x="655796" y="390049"/>
                    <a:pt x="662464" y="389096"/>
                  </a:cubicBezTo>
                  <a:cubicBezTo>
                    <a:pt x="662464" y="389096"/>
                    <a:pt x="662464" y="389096"/>
                    <a:pt x="663416" y="389096"/>
                  </a:cubicBezTo>
                  <a:cubicBezTo>
                    <a:pt x="669131" y="391001"/>
                    <a:pt x="683419" y="413861"/>
                    <a:pt x="683419" y="452914"/>
                  </a:cubicBezTo>
                  <a:cubicBezTo>
                    <a:pt x="683419" y="493871"/>
                    <a:pt x="668179" y="515779"/>
                    <a:pt x="660559" y="515779"/>
                  </a:cubicBezTo>
                  <a:cubicBezTo>
                    <a:pt x="655796" y="511969"/>
                    <a:pt x="648176" y="511016"/>
                    <a:pt x="642461" y="513874"/>
                  </a:cubicBezTo>
                  <a:close/>
                  <a:moveTo>
                    <a:pt x="218599" y="320516"/>
                  </a:moveTo>
                  <a:cubicBezTo>
                    <a:pt x="230981" y="215741"/>
                    <a:pt x="320516" y="134779"/>
                    <a:pt x="429101" y="134779"/>
                  </a:cubicBezTo>
                  <a:cubicBezTo>
                    <a:pt x="537686" y="134779"/>
                    <a:pt x="626269" y="215741"/>
                    <a:pt x="639604" y="320516"/>
                  </a:cubicBezTo>
                  <a:lnTo>
                    <a:pt x="218599" y="320516"/>
                  </a:lnTo>
                  <a:close/>
                  <a:moveTo>
                    <a:pt x="809149" y="400526"/>
                  </a:moveTo>
                  <a:cubicBezTo>
                    <a:pt x="808196" y="399574"/>
                    <a:pt x="808196" y="398621"/>
                    <a:pt x="807244" y="397669"/>
                  </a:cubicBezTo>
                  <a:cubicBezTo>
                    <a:pt x="800576" y="388144"/>
                    <a:pt x="787241" y="386239"/>
                    <a:pt x="777716" y="392906"/>
                  </a:cubicBezTo>
                  <a:cubicBezTo>
                    <a:pt x="768191" y="399574"/>
                    <a:pt x="766286" y="412909"/>
                    <a:pt x="772001" y="422434"/>
                  </a:cubicBezTo>
                  <a:cubicBezTo>
                    <a:pt x="772954" y="423386"/>
                    <a:pt x="773906" y="424339"/>
                    <a:pt x="774859" y="426244"/>
                  </a:cubicBezTo>
                  <a:cubicBezTo>
                    <a:pt x="784384" y="440531"/>
                    <a:pt x="825341" y="508159"/>
                    <a:pt x="773906" y="566261"/>
                  </a:cubicBezTo>
                  <a:cubicBezTo>
                    <a:pt x="770096" y="571024"/>
                    <a:pt x="766286" y="574834"/>
                    <a:pt x="763429" y="576739"/>
                  </a:cubicBezTo>
                  <a:cubicBezTo>
                    <a:pt x="763429" y="567214"/>
                    <a:pt x="765334" y="553879"/>
                    <a:pt x="768191" y="542449"/>
                  </a:cubicBezTo>
                  <a:cubicBezTo>
                    <a:pt x="770096" y="531971"/>
                    <a:pt x="764381" y="521494"/>
                    <a:pt x="754856" y="517684"/>
                  </a:cubicBezTo>
                  <a:cubicBezTo>
                    <a:pt x="745331" y="513874"/>
                    <a:pt x="733901" y="517684"/>
                    <a:pt x="729139" y="527209"/>
                  </a:cubicBezTo>
                  <a:cubicBezTo>
                    <a:pt x="729139" y="528161"/>
                    <a:pt x="700564" y="578644"/>
                    <a:pt x="651986" y="594836"/>
                  </a:cubicBezTo>
                  <a:cubicBezTo>
                    <a:pt x="656749" y="583406"/>
                    <a:pt x="661511" y="571024"/>
                    <a:pt x="665321" y="557689"/>
                  </a:cubicBezTo>
                  <a:cubicBezTo>
                    <a:pt x="700564" y="555784"/>
                    <a:pt x="726281" y="511016"/>
                    <a:pt x="726281" y="451961"/>
                  </a:cubicBezTo>
                  <a:cubicBezTo>
                    <a:pt x="726281" y="404336"/>
                    <a:pt x="709136" y="365284"/>
                    <a:pt x="683419" y="351949"/>
                  </a:cubicBezTo>
                  <a:cubicBezTo>
                    <a:pt x="683419" y="350044"/>
                    <a:pt x="683419" y="348139"/>
                    <a:pt x="683419" y="346234"/>
                  </a:cubicBezTo>
                  <a:cubicBezTo>
                    <a:pt x="683419" y="310991"/>
                    <a:pt x="675799" y="276701"/>
                    <a:pt x="662464" y="246221"/>
                  </a:cubicBezTo>
                  <a:cubicBezTo>
                    <a:pt x="671989" y="250984"/>
                    <a:pt x="687229" y="260509"/>
                    <a:pt x="707231" y="280511"/>
                  </a:cubicBezTo>
                  <a:cubicBezTo>
                    <a:pt x="745331" y="319564"/>
                    <a:pt x="752951" y="357664"/>
                    <a:pt x="752951" y="358616"/>
                  </a:cubicBezTo>
                  <a:cubicBezTo>
                    <a:pt x="752951" y="360521"/>
                    <a:pt x="755809" y="362426"/>
                    <a:pt x="757714" y="362426"/>
                  </a:cubicBezTo>
                  <a:cubicBezTo>
                    <a:pt x="757714" y="362426"/>
                    <a:pt x="757714" y="362426"/>
                    <a:pt x="757714" y="362426"/>
                  </a:cubicBezTo>
                  <a:cubicBezTo>
                    <a:pt x="759619" y="362426"/>
                    <a:pt x="761524" y="360521"/>
                    <a:pt x="762476" y="358616"/>
                  </a:cubicBezTo>
                  <a:cubicBezTo>
                    <a:pt x="762476" y="356711"/>
                    <a:pt x="771049" y="309086"/>
                    <a:pt x="726281" y="265271"/>
                  </a:cubicBezTo>
                  <a:cubicBezTo>
                    <a:pt x="693896" y="232886"/>
                    <a:pt x="668179" y="230029"/>
                    <a:pt x="654844" y="231934"/>
                  </a:cubicBezTo>
                  <a:cubicBezTo>
                    <a:pt x="622459" y="168116"/>
                    <a:pt x="563404" y="120491"/>
                    <a:pt x="492919" y="101441"/>
                  </a:cubicBezTo>
                  <a:cubicBezTo>
                    <a:pt x="500539" y="97631"/>
                    <a:pt x="511016" y="94774"/>
                    <a:pt x="525304" y="91916"/>
                  </a:cubicBezTo>
                  <a:cubicBezTo>
                    <a:pt x="570071" y="82391"/>
                    <a:pt x="600551" y="93821"/>
                    <a:pt x="601504" y="93821"/>
                  </a:cubicBezTo>
                  <a:cubicBezTo>
                    <a:pt x="603409" y="94774"/>
                    <a:pt x="606266" y="93821"/>
                    <a:pt x="607219" y="91916"/>
                  </a:cubicBezTo>
                  <a:cubicBezTo>
                    <a:pt x="608171" y="90011"/>
                    <a:pt x="608171" y="87154"/>
                    <a:pt x="606266" y="86201"/>
                  </a:cubicBezTo>
                  <a:cubicBezTo>
                    <a:pt x="605314" y="85249"/>
                    <a:pt x="574834" y="57626"/>
                    <a:pt x="522446" y="70009"/>
                  </a:cubicBezTo>
                  <a:cubicBezTo>
                    <a:pt x="493871" y="76676"/>
                    <a:pt x="479584" y="88106"/>
                    <a:pt x="471964" y="97631"/>
                  </a:cubicBezTo>
                  <a:cubicBezTo>
                    <a:pt x="457676" y="95726"/>
                    <a:pt x="443389" y="93821"/>
                    <a:pt x="429101" y="93821"/>
                  </a:cubicBezTo>
                  <a:cubicBezTo>
                    <a:pt x="413861" y="93821"/>
                    <a:pt x="399574" y="94774"/>
                    <a:pt x="385286" y="97631"/>
                  </a:cubicBezTo>
                  <a:cubicBezTo>
                    <a:pt x="369094" y="87154"/>
                    <a:pt x="330994" y="68104"/>
                    <a:pt x="274796" y="81439"/>
                  </a:cubicBezTo>
                  <a:cubicBezTo>
                    <a:pt x="199549" y="99536"/>
                    <a:pt x="191929" y="140494"/>
                    <a:pt x="190976" y="141446"/>
                  </a:cubicBezTo>
                  <a:cubicBezTo>
                    <a:pt x="190976" y="143351"/>
                    <a:pt x="191929" y="146209"/>
                    <a:pt x="193834" y="147161"/>
                  </a:cubicBezTo>
                  <a:cubicBezTo>
                    <a:pt x="194786" y="147161"/>
                    <a:pt x="194786" y="147161"/>
                    <a:pt x="195739" y="147161"/>
                  </a:cubicBezTo>
                  <a:cubicBezTo>
                    <a:pt x="197644" y="147161"/>
                    <a:pt x="198596" y="146209"/>
                    <a:pt x="199549" y="145256"/>
                  </a:cubicBezTo>
                  <a:cubicBezTo>
                    <a:pt x="199549" y="145256"/>
                    <a:pt x="214789" y="123349"/>
                    <a:pt x="277654" y="110014"/>
                  </a:cubicBezTo>
                  <a:cubicBezTo>
                    <a:pt x="307181" y="103346"/>
                    <a:pt x="333851" y="103346"/>
                    <a:pt x="352901" y="105251"/>
                  </a:cubicBezTo>
                  <a:cubicBezTo>
                    <a:pt x="250031" y="135731"/>
                    <a:pt x="174784" y="232886"/>
                    <a:pt x="174784" y="346234"/>
                  </a:cubicBezTo>
                  <a:cubicBezTo>
                    <a:pt x="174784" y="348139"/>
                    <a:pt x="174784" y="350044"/>
                    <a:pt x="174784" y="351949"/>
                  </a:cubicBezTo>
                  <a:cubicBezTo>
                    <a:pt x="158591" y="360521"/>
                    <a:pt x="146209" y="379571"/>
                    <a:pt x="138589" y="403384"/>
                  </a:cubicBezTo>
                  <a:cubicBezTo>
                    <a:pt x="128111" y="409099"/>
                    <a:pt x="116681" y="417671"/>
                    <a:pt x="107156" y="430054"/>
                  </a:cubicBezTo>
                  <a:cubicBezTo>
                    <a:pt x="74771" y="471011"/>
                    <a:pt x="87154" y="496729"/>
                    <a:pt x="88106" y="497681"/>
                  </a:cubicBezTo>
                  <a:cubicBezTo>
                    <a:pt x="89059" y="499586"/>
                    <a:pt x="90964" y="500539"/>
                    <a:pt x="91916" y="500539"/>
                  </a:cubicBezTo>
                  <a:cubicBezTo>
                    <a:pt x="91916" y="500539"/>
                    <a:pt x="92869" y="500539"/>
                    <a:pt x="92869" y="500539"/>
                  </a:cubicBezTo>
                  <a:cubicBezTo>
                    <a:pt x="94774" y="499586"/>
                    <a:pt x="96679" y="497681"/>
                    <a:pt x="96679" y="495776"/>
                  </a:cubicBezTo>
                  <a:cubicBezTo>
                    <a:pt x="96679" y="495776"/>
                    <a:pt x="95726" y="478631"/>
                    <a:pt x="123349" y="446246"/>
                  </a:cubicBezTo>
                  <a:cubicBezTo>
                    <a:pt x="127159" y="442436"/>
                    <a:pt x="130016" y="438626"/>
                    <a:pt x="133826" y="434816"/>
                  </a:cubicBezTo>
                  <a:cubicBezTo>
                    <a:pt x="132874" y="440531"/>
                    <a:pt x="132874" y="446246"/>
                    <a:pt x="132874" y="451961"/>
                  </a:cubicBezTo>
                  <a:cubicBezTo>
                    <a:pt x="132874" y="511016"/>
                    <a:pt x="158591" y="555784"/>
                    <a:pt x="193834" y="557689"/>
                  </a:cubicBezTo>
                  <a:cubicBezTo>
                    <a:pt x="197644" y="570071"/>
                    <a:pt x="202406" y="582454"/>
                    <a:pt x="207169" y="594836"/>
                  </a:cubicBezTo>
                  <a:cubicBezTo>
                    <a:pt x="158591" y="577691"/>
                    <a:pt x="130969" y="527209"/>
                    <a:pt x="130016" y="527209"/>
                  </a:cubicBezTo>
                  <a:cubicBezTo>
                    <a:pt x="125254" y="517684"/>
                    <a:pt x="113824" y="513874"/>
                    <a:pt x="104299" y="517684"/>
                  </a:cubicBezTo>
                  <a:cubicBezTo>
                    <a:pt x="94774" y="521494"/>
                    <a:pt x="89059" y="531971"/>
                    <a:pt x="90964" y="542449"/>
                  </a:cubicBezTo>
                  <a:cubicBezTo>
                    <a:pt x="93821" y="553879"/>
                    <a:pt x="94774" y="567214"/>
                    <a:pt x="95726" y="576739"/>
                  </a:cubicBezTo>
                  <a:cubicBezTo>
                    <a:pt x="92869" y="573881"/>
                    <a:pt x="89059" y="571024"/>
                    <a:pt x="85249" y="566261"/>
                  </a:cubicBezTo>
                  <a:cubicBezTo>
                    <a:pt x="33814" y="508159"/>
                    <a:pt x="75724" y="439579"/>
                    <a:pt x="84296" y="426244"/>
                  </a:cubicBezTo>
                  <a:cubicBezTo>
                    <a:pt x="85249" y="425291"/>
                    <a:pt x="86201" y="423386"/>
                    <a:pt x="86201" y="423386"/>
                  </a:cubicBezTo>
                  <a:cubicBezTo>
                    <a:pt x="92869" y="413861"/>
                    <a:pt x="90011" y="400526"/>
                    <a:pt x="80486" y="393859"/>
                  </a:cubicBezTo>
                  <a:cubicBezTo>
                    <a:pt x="70961" y="387191"/>
                    <a:pt x="58579" y="389096"/>
                    <a:pt x="50959" y="398621"/>
                  </a:cubicBezTo>
                  <a:cubicBezTo>
                    <a:pt x="50006" y="399574"/>
                    <a:pt x="50006" y="400526"/>
                    <a:pt x="49054" y="401479"/>
                  </a:cubicBezTo>
                  <a:cubicBezTo>
                    <a:pt x="48101" y="394811"/>
                    <a:pt x="47149" y="384334"/>
                    <a:pt x="47149" y="369094"/>
                  </a:cubicBezTo>
                  <a:cubicBezTo>
                    <a:pt x="47149" y="284321"/>
                    <a:pt x="145256" y="228124"/>
                    <a:pt x="160496" y="219551"/>
                  </a:cubicBezTo>
                  <a:cubicBezTo>
                    <a:pt x="161449" y="219551"/>
                    <a:pt x="162401" y="218599"/>
                    <a:pt x="163354" y="218599"/>
                  </a:cubicBezTo>
                  <a:cubicBezTo>
                    <a:pt x="173831" y="212884"/>
                    <a:pt x="177641" y="200501"/>
                    <a:pt x="171926" y="190024"/>
                  </a:cubicBezTo>
                  <a:cubicBezTo>
                    <a:pt x="166211" y="179546"/>
                    <a:pt x="153829" y="175736"/>
                    <a:pt x="143351" y="180499"/>
                  </a:cubicBezTo>
                  <a:cubicBezTo>
                    <a:pt x="143351" y="180499"/>
                    <a:pt x="142399" y="181451"/>
                    <a:pt x="140494" y="182404"/>
                  </a:cubicBezTo>
                  <a:cubicBezTo>
                    <a:pt x="133826" y="186214"/>
                    <a:pt x="125254" y="189071"/>
                    <a:pt x="119539" y="190024"/>
                  </a:cubicBezTo>
                  <a:cubicBezTo>
                    <a:pt x="120491" y="185261"/>
                    <a:pt x="123349" y="177641"/>
                    <a:pt x="129064" y="167164"/>
                  </a:cubicBezTo>
                  <a:cubicBezTo>
                    <a:pt x="170974" y="85249"/>
                    <a:pt x="275749" y="51911"/>
                    <a:pt x="322421" y="51911"/>
                  </a:cubicBezTo>
                  <a:cubicBezTo>
                    <a:pt x="365284" y="51911"/>
                    <a:pt x="399574" y="58579"/>
                    <a:pt x="411004" y="63341"/>
                  </a:cubicBezTo>
                  <a:cubicBezTo>
                    <a:pt x="411004" y="63341"/>
                    <a:pt x="411004" y="63341"/>
                    <a:pt x="411004" y="63341"/>
                  </a:cubicBezTo>
                  <a:cubicBezTo>
                    <a:pt x="411956" y="64294"/>
                    <a:pt x="412909" y="66199"/>
                    <a:pt x="413861" y="67151"/>
                  </a:cubicBezTo>
                  <a:cubicBezTo>
                    <a:pt x="413861" y="67151"/>
                    <a:pt x="414814" y="68104"/>
                    <a:pt x="414814" y="68104"/>
                  </a:cubicBezTo>
                  <a:cubicBezTo>
                    <a:pt x="415766" y="69056"/>
                    <a:pt x="416719" y="69056"/>
                    <a:pt x="417671" y="70009"/>
                  </a:cubicBezTo>
                  <a:cubicBezTo>
                    <a:pt x="418624" y="70009"/>
                    <a:pt x="418624" y="70961"/>
                    <a:pt x="419576" y="70961"/>
                  </a:cubicBezTo>
                  <a:cubicBezTo>
                    <a:pt x="420529" y="71914"/>
                    <a:pt x="421481" y="71914"/>
                    <a:pt x="422434" y="71914"/>
                  </a:cubicBezTo>
                  <a:cubicBezTo>
                    <a:pt x="423386" y="71914"/>
                    <a:pt x="423386" y="71914"/>
                    <a:pt x="424339" y="71914"/>
                  </a:cubicBezTo>
                  <a:cubicBezTo>
                    <a:pt x="426244" y="71914"/>
                    <a:pt x="427196" y="72866"/>
                    <a:pt x="429101" y="72866"/>
                  </a:cubicBezTo>
                  <a:cubicBezTo>
                    <a:pt x="431006" y="72866"/>
                    <a:pt x="431959" y="72866"/>
                    <a:pt x="433864" y="71914"/>
                  </a:cubicBezTo>
                  <a:cubicBezTo>
                    <a:pt x="434816" y="71914"/>
                    <a:pt x="434816" y="71914"/>
                    <a:pt x="435769" y="71914"/>
                  </a:cubicBezTo>
                  <a:cubicBezTo>
                    <a:pt x="436721" y="71914"/>
                    <a:pt x="437674" y="70961"/>
                    <a:pt x="438626" y="70961"/>
                  </a:cubicBezTo>
                  <a:cubicBezTo>
                    <a:pt x="439579" y="70961"/>
                    <a:pt x="439579" y="70009"/>
                    <a:pt x="440531" y="70009"/>
                  </a:cubicBezTo>
                  <a:cubicBezTo>
                    <a:pt x="441484" y="69056"/>
                    <a:pt x="442436" y="69056"/>
                    <a:pt x="443389" y="68104"/>
                  </a:cubicBezTo>
                  <a:cubicBezTo>
                    <a:pt x="443389" y="68104"/>
                    <a:pt x="444341" y="67151"/>
                    <a:pt x="444341" y="67151"/>
                  </a:cubicBezTo>
                  <a:cubicBezTo>
                    <a:pt x="445294" y="66199"/>
                    <a:pt x="446246" y="65246"/>
                    <a:pt x="447199" y="63341"/>
                  </a:cubicBezTo>
                  <a:cubicBezTo>
                    <a:pt x="447199" y="63341"/>
                    <a:pt x="447199" y="63341"/>
                    <a:pt x="447199" y="63341"/>
                  </a:cubicBezTo>
                  <a:cubicBezTo>
                    <a:pt x="457676" y="58579"/>
                    <a:pt x="492919" y="51911"/>
                    <a:pt x="535781" y="51911"/>
                  </a:cubicBezTo>
                  <a:cubicBezTo>
                    <a:pt x="582454" y="51911"/>
                    <a:pt x="687229" y="86201"/>
                    <a:pt x="729139" y="167164"/>
                  </a:cubicBezTo>
                  <a:cubicBezTo>
                    <a:pt x="734854" y="178594"/>
                    <a:pt x="737711" y="185261"/>
                    <a:pt x="738664" y="190024"/>
                  </a:cubicBezTo>
                  <a:cubicBezTo>
                    <a:pt x="732949" y="188119"/>
                    <a:pt x="724376" y="185261"/>
                    <a:pt x="717709" y="182404"/>
                  </a:cubicBezTo>
                  <a:cubicBezTo>
                    <a:pt x="715804" y="181451"/>
                    <a:pt x="715804" y="181451"/>
                    <a:pt x="714851" y="180499"/>
                  </a:cubicBezTo>
                  <a:cubicBezTo>
                    <a:pt x="704374" y="175736"/>
                    <a:pt x="691991" y="179546"/>
                    <a:pt x="686276" y="190024"/>
                  </a:cubicBezTo>
                  <a:cubicBezTo>
                    <a:pt x="680561" y="200501"/>
                    <a:pt x="684371" y="212884"/>
                    <a:pt x="694849" y="218599"/>
                  </a:cubicBezTo>
                  <a:cubicBezTo>
                    <a:pt x="695801" y="218599"/>
                    <a:pt x="696754" y="219551"/>
                    <a:pt x="697706" y="219551"/>
                  </a:cubicBezTo>
                  <a:cubicBezTo>
                    <a:pt x="712946" y="228124"/>
                    <a:pt x="811054" y="284321"/>
                    <a:pt x="811054" y="369094"/>
                  </a:cubicBezTo>
                  <a:cubicBezTo>
                    <a:pt x="811054" y="383381"/>
                    <a:pt x="810101" y="393859"/>
                    <a:pt x="809149" y="400526"/>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8EF8B5C0-6389-41B8-B019-3C55B9D9EB70}"/>
                </a:ext>
              </a:extLst>
            </p:cNvPr>
            <p:cNvSpPr/>
            <p:nvPr/>
          </p:nvSpPr>
          <p:spPr>
            <a:xfrm>
              <a:off x="497494" y="2749998"/>
              <a:ext cx="508648" cy="148872"/>
            </a:xfrm>
            <a:custGeom>
              <a:avLst/>
              <a:gdLst>
                <a:gd name="connsiteX0" fmla="*/ 307181 w 390525"/>
                <a:gd name="connsiteY0" fmla="*/ 7144 h 114300"/>
                <a:gd name="connsiteX1" fmla="*/ 350996 w 390525"/>
                <a:gd name="connsiteY1" fmla="*/ 39529 h 114300"/>
                <a:gd name="connsiteX2" fmla="*/ 351949 w 390525"/>
                <a:gd name="connsiteY2" fmla="*/ 46196 h 114300"/>
                <a:gd name="connsiteX3" fmla="*/ 348139 w 390525"/>
                <a:gd name="connsiteY3" fmla="*/ 48101 h 114300"/>
                <a:gd name="connsiteX4" fmla="*/ 345281 w 390525"/>
                <a:gd name="connsiteY4" fmla="*/ 47149 h 114300"/>
                <a:gd name="connsiteX5" fmla="*/ 290989 w 390525"/>
                <a:gd name="connsiteY5" fmla="*/ 7144 h 114300"/>
                <a:gd name="connsiteX6" fmla="*/ 262414 w 390525"/>
                <a:gd name="connsiteY6" fmla="*/ 7144 h 114300"/>
                <a:gd name="connsiteX7" fmla="*/ 360521 w 390525"/>
                <a:gd name="connsiteY7" fmla="*/ 82391 h 114300"/>
                <a:gd name="connsiteX8" fmla="*/ 361474 w 390525"/>
                <a:gd name="connsiteY8" fmla="*/ 89059 h 114300"/>
                <a:gd name="connsiteX9" fmla="*/ 357664 w 390525"/>
                <a:gd name="connsiteY9" fmla="*/ 90964 h 114300"/>
                <a:gd name="connsiteX10" fmla="*/ 354806 w 390525"/>
                <a:gd name="connsiteY10" fmla="*/ 90011 h 114300"/>
                <a:gd name="connsiteX11" fmla="*/ 246221 w 390525"/>
                <a:gd name="connsiteY11" fmla="*/ 7144 h 114300"/>
                <a:gd name="connsiteX12" fmla="*/ 211931 w 390525"/>
                <a:gd name="connsiteY12" fmla="*/ 7144 h 114300"/>
                <a:gd name="connsiteX13" fmla="*/ 331946 w 390525"/>
                <a:gd name="connsiteY13" fmla="*/ 96679 h 114300"/>
                <a:gd name="connsiteX14" fmla="*/ 332899 w 390525"/>
                <a:gd name="connsiteY14" fmla="*/ 103346 h 114300"/>
                <a:gd name="connsiteX15" fmla="*/ 329089 w 390525"/>
                <a:gd name="connsiteY15" fmla="*/ 105251 h 114300"/>
                <a:gd name="connsiteX16" fmla="*/ 326231 w 390525"/>
                <a:gd name="connsiteY16" fmla="*/ 104299 h 114300"/>
                <a:gd name="connsiteX17" fmla="*/ 201454 w 390525"/>
                <a:gd name="connsiteY17" fmla="*/ 10954 h 114300"/>
                <a:gd name="connsiteX18" fmla="*/ 199549 w 390525"/>
                <a:gd name="connsiteY18" fmla="*/ 7144 h 114300"/>
                <a:gd name="connsiteX19" fmla="*/ 47149 w 390525"/>
                <a:gd name="connsiteY19" fmla="*/ 7144 h 114300"/>
                <a:gd name="connsiteX20" fmla="*/ 90011 w 390525"/>
                <a:gd name="connsiteY20" fmla="*/ 38576 h 114300"/>
                <a:gd name="connsiteX21" fmla="*/ 90964 w 390525"/>
                <a:gd name="connsiteY21" fmla="*/ 45244 h 114300"/>
                <a:gd name="connsiteX22" fmla="*/ 87154 w 390525"/>
                <a:gd name="connsiteY22" fmla="*/ 47149 h 114300"/>
                <a:gd name="connsiteX23" fmla="*/ 84296 w 390525"/>
                <a:gd name="connsiteY23" fmla="*/ 46196 h 114300"/>
                <a:gd name="connsiteX24" fmla="*/ 30956 w 390525"/>
                <a:gd name="connsiteY24" fmla="*/ 7144 h 114300"/>
                <a:gd name="connsiteX25" fmla="*/ 8096 w 390525"/>
                <a:gd name="connsiteY25" fmla="*/ 7144 h 114300"/>
                <a:gd name="connsiteX26" fmla="*/ 8096 w 390525"/>
                <a:gd name="connsiteY26" fmla="*/ 11906 h 114300"/>
                <a:gd name="connsiteX27" fmla="*/ 100489 w 390525"/>
                <a:gd name="connsiteY27" fmla="*/ 82391 h 114300"/>
                <a:gd name="connsiteX28" fmla="*/ 101441 w 390525"/>
                <a:gd name="connsiteY28" fmla="*/ 89059 h 114300"/>
                <a:gd name="connsiteX29" fmla="*/ 97631 w 390525"/>
                <a:gd name="connsiteY29" fmla="*/ 90964 h 114300"/>
                <a:gd name="connsiteX30" fmla="*/ 94774 w 390525"/>
                <a:gd name="connsiteY30" fmla="*/ 90011 h 114300"/>
                <a:gd name="connsiteX31" fmla="*/ 9049 w 390525"/>
                <a:gd name="connsiteY31" fmla="*/ 24289 h 114300"/>
                <a:gd name="connsiteX32" fmla="*/ 9049 w 390525"/>
                <a:gd name="connsiteY32" fmla="*/ 49054 h 114300"/>
                <a:gd name="connsiteX33" fmla="*/ 72866 w 390525"/>
                <a:gd name="connsiteY33" fmla="*/ 96679 h 114300"/>
                <a:gd name="connsiteX34" fmla="*/ 73819 w 390525"/>
                <a:gd name="connsiteY34" fmla="*/ 103346 h 114300"/>
                <a:gd name="connsiteX35" fmla="*/ 70009 w 390525"/>
                <a:gd name="connsiteY35" fmla="*/ 105251 h 114300"/>
                <a:gd name="connsiteX36" fmla="*/ 67151 w 390525"/>
                <a:gd name="connsiteY36" fmla="*/ 104299 h 114300"/>
                <a:gd name="connsiteX37" fmla="*/ 8096 w 390525"/>
                <a:gd name="connsiteY37" fmla="*/ 60484 h 114300"/>
                <a:gd name="connsiteX38" fmla="*/ 8096 w 390525"/>
                <a:gd name="connsiteY38" fmla="*/ 90011 h 114300"/>
                <a:gd name="connsiteX39" fmla="*/ 7144 w 390525"/>
                <a:gd name="connsiteY39" fmla="*/ 90011 h 114300"/>
                <a:gd name="connsiteX40" fmla="*/ 7144 w 390525"/>
                <a:gd name="connsiteY40" fmla="*/ 96679 h 114300"/>
                <a:gd name="connsiteX41" fmla="*/ 26194 w 390525"/>
                <a:gd name="connsiteY41" fmla="*/ 111919 h 114300"/>
                <a:gd name="connsiteX42" fmla="*/ 121444 w 390525"/>
                <a:gd name="connsiteY42" fmla="*/ 111919 h 114300"/>
                <a:gd name="connsiteX43" fmla="*/ 196691 w 390525"/>
                <a:gd name="connsiteY43" fmla="*/ 59531 h 114300"/>
                <a:gd name="connsiteX44" fmla="*/ 271939 w 390525"/>
                <a:gd name="connsiteY44" fmla="*/ 111919 h 114300"/>
                <a:gd name="connsiteX45" fmla="*/ 367189 w 390525"/>
                <a:gd name="connsiteY45" fmla="*/ 111919 h 114300"/>
                <a:gd name="connsiteX46" fmla="*/ 386239 w 390525"/>
                <a:gd name="connsiteY46" fmla="*/ 96679 h 114300"/>
                <a:gd name="connsiteX47" fmla="*/ 386239 w 390525"/>
                <a:gd name="connsiteY47" fmla="*/ 90011 h 114300"/>
                <a:gd name="connsiteX48" fmla="*/ 386239 w 390525"/>
                <a:gd name="connsiteY48" fmla="*/ 20479 h 114300"/>
                <a:gd name="connsiteX49" fmla="*/ 386239 w 390525"/>
                <a:gd name="connsiteY49" fmla="*/ 8096 h 114300"/>
                <a:gd name="connsiteX50" fmla="*/ 307181 w 390525"/>
                <a:gd name="connsiteY50" fmla="*/ 809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0525" h="114300">
                  <a:moveTo>
                    <a:pt x="307181" y="7144"/>
                  </a:moveTo>
                  <a:lnTo>
                    <a:pt x="350996" y="39529"/>
                  </a:lnTo>
                  <a:cubicBezTo>
                    <a:pt x="352901" y="41434"/>
                    <a:pt x="353854" y="44291"/>
                    <a:pt x="351949" y="46196"/>
                  </a:cubicBezTo>
                  <a:cubicBezTo>
                    <a:pt x="350996" y="47149"/>
                    <a:pt x="349091" y="48101"/>
                    <a:pt x="348139" y="48101"/>
                  </a:cubicBezTo>
                  <a:cubicBezTo>
                    <a:pt x="347186" y="48101"/>
                    <a:pt x="346234" y="48101"/>
                    <a:pt x="345281" y="47149"/>
                  </a:cubicBezTo>
                  <a:lnTo>
                    <a:pt x="290989" y="7144"/>
                  </a:lnTo>
                  <a:lnTo>
                    <a:pt x="262414" y="7144"/>
                  </a:lnTo>
                  <a:lnTo>
                    <a:pt x="360521" y="82391"/>
                  </a:lnTo>
                  <a:cubicBezTo>
                    <a:pt x="362426" y="84296"/>
                    <a:pt x="363379" y="87154"/>
                    <a:pt x="361474" y="89059"/>
                  </a:cubicBezTo>
                  <a:cubicBezTo>
                    <a:pt x="360521" y="90011"/>
                    <a:pt x="359569" y="90964"/>
                    <a:pt x="357664" y="90964"/>
                  </a:cubicBezTo>
                  <a:cubicBezTo>
                    <a:pt x="356711" y="90964"/>
                    <a:pt x="355759" y="90964"/>
                    <a:pt x="354806" y="90011"/>
                  </a:cubicBezTo>
                  <a:lnTo>
                    <a:pt x="246221" y="7144"/>
                  </a:lnTo>
                  <a:lnTo>
                    <a:pt x="211931" y="7144"/>
                  </a:lnTo>
                  <a:lnTo>
                    <a:pt x="331946" y="96679"/>
                  </a:lnTo>
                  <a:cubicBezTo>
                    <a:pt x="333851" y="98584"/>
                    <a:pt x="334804" y="101441"/>
                    <a:pt x="332899" y="103346"/>
                  </a:cubicBezTo>
                  <a:cubicBezTo>
                    <a:pt x="331946" y="104299"/>
                    <a:pt x="330994" y="105251"/>
                    <a:pt x="329089" y="105251"/>
                  </a:cubicBezTo>
                  <a:cubicBezTo>
                    <a:pt x="328136" y="105251"/>
                    <a:pt x="327184" y="105251"/>
                    <a:pt x="326231" y="104299"/>
                  </a:cubicBezTo>
                  <a:lnTo>
                    <a:pt x="201454" y="10954"/>
                  </a:lnTo>
                  <a:cubicBezTo>
                    <a:pt x="200501" y="10001"/>
                    <a:pt x="199549" y="9049"/>
                    <a:pt x="199549" y="7144"/>
                  </a:cubicBezTo>
                  <a:lnTo>
                    <a:pt x="47149" y="7144"/>
                  </a:lnTo>
                  <a:lnTo>
                    <a:pt x="90011" y="38576"/>
                  </a:lnTo>
                  <a:cubicBezTo>
                    <a:pt x="91916" y="40481"/>
                    <a:pt x="92869" y="43339"/>
                    <a:pt x="90964" y="45244"/>
                  </a:cubicBezTo>
                  <a:cubicBezTo>
                    <a:pt x="90011" y="46196"/>
                    <a:pt x="88106" y="47149"/>
                    <a:pt x="87154" y="47149"/>
                  </a:cubicBezTo>
                  <a:cubicBezTo>
                    <a:pt x="86201" y="47149"/>
                    <a:pt x="85249" y="47149"/>
                    <a:pt x="84296" y="46196"/>
                  </a:cubicBezTo>
                  <a:lnTo>
                    <a:pt x="30956" y="7144"/>
                  </a:lnTo>
                  <a:lnTo>
                    <a:pt x="8096" y="7144"/>
                  </a:lnTo>
                  <a:lnTo>
                    <a:pt x="8096" y="11906"/>
                  </a:lnTo>
                  <a:lnTo>
                    <a:pt x="100489" y="82391"/>
                  </a:lnTo>
                  <a:cubicBezTo>
                    <a:pt x="102394" y="84296"/>
                    <a:pt x="103346" y="87154"/>
                    <a:pt x="101441" y="89059"/>
                  </a:cubicBezTo>
                  <a:cubicBezTo>
                    <a:pt x="100489" y="90011"/>
                    <a:pt x="99536" y="90964"/>
                    <a:pt x="97631" y="90964"/>
                  </a:cubicBezTo>
                  <a:cubicBezTo>
                    <a:pt x="96679" y="90964"/>
                    <a:pt x="95726" y="90964"/>
                    <a:pt x="94774" y="90011"/>
                  </a:cubicBezTo>
                  <a:lnTo>
                    <a:pt x="9049" y="24289"/>
                  </a:lnTo>
                  <a:lnTo>
                    <a:pt x="9049" y="49054"/>
                  </a:lnTo>
                  <a:lnTo>
                    <a:pt x="72866" y="96679"/>
                  </a:lnTo>
                  <a:cubicBezTo>
                    <a:pt x="74771" y="98584"/>
                    <a:pt x="75724" y="101441"/>
                    <a:pt x="73819" y="103346"/>
                  </a:cubicBezTo>
                  <a:cubicBezTo>
                    <a:pt x="72866" y="104299"/>
                    <a:pt x="71914" y="105251"/>
                    <a:pt x="70009" y="105251"/>
                  </a:cubicBezTo>
                  <a:cubicBezTo>
                    <a:pt x="69056" y="105251"/>
                    <a:pt x="68104" y="105251"/>
                    <a:pt x="67151" y="104299"/>
                  </a:cubicBezTo>
                  <a:lnTo>
                    <a:pt x="8096" y="60484"/>
                  </a:lnTo>
                  <a:lnTo>
                    <a:pt x="8096" y="90011"/>
                  </a:lnTo>
                  <a:lnTo>
                    <a:pt x="7144" y="90011"/>
                  </a:lnTo>
                  <a:lnTo>
                    <a:pt x="7144" y="96679"/>
                  </a:lnTo>
                  <a:cubicBezTo>
                    <a:pt x="7144" y="105251"/>
                    <a:pt x="15716" y="111919"/>
                    <a:pt x="26194" y="111919"/>
                  </a:cubicBezTo>
                  <a:lnTo>
                    <a:pt x="121444" y="111919"/>
                  </a:lnTo>
                  <a:cubicBezTo>
                    <a:pt x="132874" y="81439"/>
                    <a:pt x="162401" y="59531"/>
                    <a:pt x="196691" y="59531"/>
                  </a:cubicBezTo>
                  <a:cubicBezTo>
                    <a:pt x="230981" y="59531"/>
                    <a:pt x="260509" y="81439"/>
                    <a:pt x="271939" y="111919"/>
                  </a:cubicBezTo>
                  <a:lnTo>
                    <a:pt x="367189" y="111919"/>
                  </a:lnTo>
                  <a:cubicBezTo>
                    <a:pt x="377666" y="111919"/>
                    <a:pt x="386239" y="105251"/>
                    <a:pt x="386239" y="96679"/>
                  </a:cubicBezTo>
                  <a:lnTo>
                    <a:pt x="386239" y="90011"/>
                  </a:lnTo>
                  <a:lnTo>
                    <a:pt x="386239" y="20479"/>
                  </a:lnTo>
                  <a:lnTo>
                    <a:pt x="386239" y="8096"/>
                  </a:lnTo>
                  <a:lnTo>
                    <a:pt x="307181" y="8096"/>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TextBox 27">
              <a:extLst>
                <a:ext uri="{FF2B5EF4-FFF2-40B4-BE49-F238E27FC236}">
                  <a16:creationId xmlns:a16="http://schemas.microsoft.com/office/drawing/2014/main" id="{CE8E7D9B-D287-4DD6-A614-54C322A3DC96}"/>
                </a:ext>
              </a:extLst>
            </p:cNvPr>
            <p:cNvSpPr txBox="1"/>
            <p:nvPr/>
          </p:nvSpPr>
          <p:spPr>
            <a:xfrm>
              <a:off x="134201" y="1914477"/>
              <a:ext cx="11942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BOFFIN</a:t>
              </a:r>
              <a:endParaRPr kumimoji="0" lang="en-GB" sz="1600" b="1"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64" name="Group 63">
            <a:extLst>
              <a:ext uri="{FF2B5EF4-FFF2-40B4-BE49-F238E27FC236}">
                <a16:creationId xmlns:a16="http://schemas.microsoft.com/office/drawing/2014/main" id="{3DD0372C-3372-4F65-8360-225E93E290FF}"/>
              </a:ext>
              <a:ext uri="{C183D7F6-B498-43B3-948B-1728B52AA6E4}">
                <adec:decorative xmlns:adec="http://schemas.microsoft.com/office/drawing/2017/decorative" val="1"/>
              </a:ext>
            </a:extLst>
          </p:cNvPr>
          <p:cNvGrpSpPr/>
          <p:nvPr/>
        </p:nvGrpSpPr>
        <p:grpSpPr>
          <a:xfrm>
            <a:off x="5439830" y="681154"/>
            <a:ext cx="1789339" cy="1467258"/>
            <a:chOff x="5439830" y="681154"/>
            <a:chExt cx="1789339" cy="1467258"/>
          </a:xfrm>
        </p:grpSpPr>
        <p:sp>
          <p:nvSpPr>
            <p:cNvPr id="214" name="Freeform: Shape 213">
              <a:extLst>
                <a:ext uri="{FF2B5EF4-FFF2-40B4-BE49-F238E27FC236}">
                  <a16:creationId xmlns:a16="http://schemas.microsoft.com/office/drawing/2014/main" id="{136015E8-ADCE-415A-8B39-856A14CA3E69}"/>
                </a:ext>
              </a:extLst>
            </p:cNvPr>
            <p:cNvSpPr/>
            <p:nvPr/>
          </p:nvSpPr>
          <p:spPr>
            <a:xfrm>
              <a:off x="5497425" y="740537"/>
              <a:ext cx="1681978" cy="1359897"/>
            </a:xfrm>
            <a:custGeom>
              <a:avLst/>
              <a:gdLst>
                <a:gd name="connsiteX0" fmla="*/ 1299305 w 1390065"/>
                <a:gd name="connsiteY0" fmla="*/ 562865 h 1123882"/>
                <a:gd name="connsiteX1" fmla="*/ 1370287 w 1390065"/>
                <a:gd name="connsiteY1" fmla="*/ 428295 h 1123882"/>
                <a:gd name="connsiteX2" fmla="*/ 1373244 w 1390065"/>
                <a:gd name="connsiteY2" fmla="*/ 414986 h 1123882"/>
                <a:gd name="connsiteX3" fmla="*/ 1370287 w 1390065"/>
                <a:gd name="connsiteY3" fmla="*/ 403156 h 1123882"/>
                <a:gd name="connsiteX4" fmla="*/ 1364371 w 1390065"/>
                <a:gd name="connsiteY4" fmla="*/ 394283 h 1123882"/>
                <a:gd name="connsiteX5" fmla="*/ 1355499 w 1390065"/>
                <a:gd name="connsiteY5" fmla="*/ 388368 h 1123882"/>
                <a:gd name="connsiteX6" fmla="*/ 1343668 w 1390065"/>
                <a:gd name="connsiteY6" fmla="*/ 385410 h 1123882"/>
                <a:gd name="connsiteX7" fmla="*/ 1154383 w 1390065"/>
                <a:gd name="connsiteY7" fmla="*/ 385410 h 1123882"/>
                <a:gd name="connsiteX8" fmla="*/ 849751 w 1390065"/>
                <a:gd name="connsiteY8" fmla="*/ 80779 h 1123882"/>
                <a:gd name="connsiteX9" fmla="*/ 815739 w 1390065"/>
                <a:gd name="connsiteY9" fmla="*/ 52682 h 1123882"/>
                <a:gd name="connsiteX10" fmla="*/ 777291 w 1390065"/>
                <a:gd name="connsiteY10" fmla="*/ 33458 h 1123882"/>
                <a:gd name="connsiteX11" fmla="*/ 735884 w 1390065"/>
                <a:gd name="connsiteY11" fmla="*/ 21627 h 1123882"/>
                <a:gd name="connsiteX12" fmla="*/ 694478 w 1390065"/>
                <a:gd name="connsiteY12" fmla="*/ 17191 h 1123882"/>
                <a:gd name="connsiteX13" fmla="*/ 611666 w 1390065"/>
                <a:gd name="connsiteY13" fmla="*/ 33458 h 1123882"/>
                <a:gd name="connsiteX14" fmla="*/ 539205 w 1390065"/>
                <a:gd name="connsiteY14" fmla="*/ 82258 h 1123882"/>
                <a:gd name="connsiteX15" fmla="*/ 236052 w 1390065"/>
                <a:gd name="connsiteY15" fmla="*/ 385410 h 1123882"/>
                <a:gd name="connsiteX16" fmla="*/ 46767 w 1390065"/>
                <a:gd name="connsiteY16" fmla="*/ 385410 h 1123882"/>
                <a:gd name="connsiteX17" fmla="*/ 34936 w 1390065"/>
                <a:gd name="connsiteY17" fmla="*/ 388368 h 1123882"/>
                <a:gd name="connsiteX18" fmla="*/ 24585 w 1390065"/>
                <a:gd name="connsiteY18" fmla="*/ 394283 h 1123882"/>
                <a:gd name="connsiteX19" fmla="*/ 17191 w 1390065"/>
                <a:gd name="connsiteY19" fmla="*/ 404635 h 1123882"/>
                <a:gd name="connsiteX20" fmla="*/ 17191 w 1390065"/>
                <a:gd name="connsiteY20" fmla="*/ 414986 h 1123882"/>
                <a:gd name="connsiteX21" fmla="*/ 20149 w 1390065"/>
                <a:gd name="connsiteY21" fmla="*/ 428295 h 1123882"/>
                <a:gd name="connsiteX22" fmla="*/ 91131 w 1390065"/>
                <a:gd name="connsiteY22" fmla="*/ 562865 h 1123882"/>
                <a:gd name="connsiteX23" fmla="*/ 20149 w 1390065"/>
                <a:gd name="connsiteY23" fmla="*/ 697436 h 1123882"/>
                <a:gd name="connsiteX24" fmla="*/ 17191 w 1390065"/>
                <a:gd name="connsiteY24" fmla="*/ 712224 h 1123882"/>
                <a:gd name="connsiteX25" fmla="*/ 20149 w 1390065"/>
                <a:gd name="connsiteY25" fmla="*/ 724054 h 1123882"/>
                <a:gd name="connsiteX26" fmla="*/ 27543 w 1390065"/>
                <a:gd name="connsiteY26" fmla="*/ 732927 h 1123882"/>
                <a:gd name="connsiteX27" fmla="*/ 36415 w 1390065"/>
                <a:gd name="connsiteY27" fmla="*/ 738842 h 1123882"/>
                <a:gd name="connsiteX28" fmla="*/ 48246 w 1390065"/>
                <a:gd name="connsiteY28" fmla="*/ 740321 h 1123882"/>
                <a:gd name="connsiteX29" fmla="*/ 237531 w 1390065"/>
                <a:gd name="connsiteY29" fmla="*/ 740321 h 1123882"/>
                <a:gd name="connsiteX30" fmla="*/ 542163 w 1390065"/>
                <a:gd name="connsiteY30" fmla="*/ 1044952 h 1123882"/>
                <a:gd name="connsiteX31" fmla="*/ 614623 w 1390065"/>
                <a:gd name="connsiteY31" fmla="*/ 1093752 h 1123882"/>
                <a:gd name="connsiteX32" fmla="*/ 697436 w 1390065"/>
                <a:gd name="connsiteY32" fmla="*/ 1110019 h 1123882"/>
                <a:gd name="connsiteX33" fmla="*/ 738842 w 1390065"/>
                <a:gd name="connsiteY33" fmla="*/ 1105582 h 1123882"/>
                <a:gd name="connsiteX34" fmla="*/ 778769 w 1390065"/>
                <a:gd name="connsiteY34" fmla="*/ 1093752 h 1123882"/>
                <a:gd name="connsiteX35" fmla="*/ 817218 w 1390065"/>
                <a:gd name="connsiteY35" fmla="*/ 1073049 h 1123882"/>
                <a:gd name="connsiteX36" fmla="*/ 851230 w 1390065"/>
                <a:gd name="connsiteY36" fmla="*/ 1044952 h 1123882"/>
                <a:gd name="connsiteX37" fmla="*/ 1155862 w 1390065"/>
                <a:gd name="connsiteY37" fmla="*/ 740321 h 1123882"/>
                <a:gd name="connsiteX38" fmla="*/ 1345147 w 1390065"/>
                <a:gd name="connsiteY38" fmla="*/ 740321 h 1123882"/>
                <a:gd name="connsiteX39" fmla="*/ 1356977 w 1390065"/>
                <a:gd name="connsiteY39" fmla="*/ 737363 h 1123882"/>
                <a:gd name="connsiteX40" fmla="*/ 1365850 w 1390065"/>
                <a:gd name="connsiteY40" fmla="*/ 731448 h 1123882"/>
                <a:gd name="connsiteX41" fmla="*/ 1371765 w 1390065"/>
                <a:gd name="connsiteY41" fmla="*/ 722575 h 1123882"/>
                <a:gd name="connsiteX42" fmla="*/ 1374723 w 1390065"/>
                <a:gd name="connsiteY42" fmla="*/ 710745 h 1123882"/>
                <a:gd name="connsiteX43" fmla="*/ 1371765 w 1390065"/>
                <a:gd name="connsiteY43" fmla="*/ 697436 h 1123882"/>
                <a:gd name="connsiteX44" fmla="*/ 1299305 w 1390065"/>
                <a:gd name="connsiteY44" fmla="*/ 562865 h 112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90065" h="1123882">
                  <a:moveTo>
                    <a:pt x="1299305" y="562865"/>
                  </a:moveTo>
                  <a:lnTo>
                    <a:pt x="1370287" y="428295"/>
                  </a:lnTo>
                  <a:cubicBezTo>
                    <a:pt x="1373244" y="423859"/>
                    <a:pt x="1373244" y="419423"/>
                    <a:pt x="1373244" y="414986"/>
                  </a:cubicBezTo>
                  <a:cubicBezTo>
                    <a:pt x="1373244" y="410550"/>
                    <a:pt x="1371765" y="406113"/>
                    <a:pt x="1370287" y="403156"/>
                  </a:cubicBezTo>
                  <a:cubicBezTo>
                    <a:pt x="1368808" y="400198"/>
                    <a:pt x="1365850" y="395762"/>
                    <a:pt x="1364371" y="394283"/>
                  </a:cubicBezTo>
                  <a:cubicBezTo>
                    <a:pt x="1361414" y="391326"/>
                    <a:pt x="1358456" y="389847"/>
                    <a:pt x="1355499" y="388368"/>
                  </a:cubicBezTo>
                  <a:cubicBezTo>
                    <a:pt x="1352541" y="386889"/>
                    <a:pt x="1348105" y="385410"/>
                    <a:pt x="1343668" y="385410"/>
                  </a:cubicBezTo>
                  <a:lnTo>
                    <a:pt x="1154383" y="385410"/>
                  </a:lnTo>
                  <a:lnTo>
                    <a:pt x="849751" y="80779"/>
                  </a:lnTo>
                  <a:cubicBezTo>
                    <a:pt x="839400" y="70428"/>
                    <a:pt x="827570" y="60076"/>
                    <a:pt x="815739" y="52682"/>
                  </a:cubicBezTo>
                  <a:cubicBezTo>
                    <a:pt x="803909" y="45288"/>
                    <a:pt x="790600" y="37894"/>
                    <a:pt x="777291" y="33458"/>
                  </a:cubicBezTo>
                  <a:cubicBezTo>
                    <a:pt x="763981" y="27543"/>
                    <a:pt x="750672" y="24585"/>
                    <a:pt x="735884" y="21627"/>
                  </a:cubicBezTo>
                  <a:cubicBezTo>
                    <a:pt x="722575" y="18670"/>
                    <a:pt x="707787" y="17191"/>
                    <a:pt x="694478" y="17191"/>
                  </a:cubicBezTo>
                  <a:cubicBezTo>
                    <a:pt x="666381" y="17191"/>
                    <a:pt x="638284" y="23106"/>
                    <a:pt x="611666" y="33458"/>
                  </a:cubicBezTo>
                  <a:cubicBezTo>
                    <a:pt x="585048" y="43809"/>
                    <a:pt x="561387" y="60076"/>
                    <a:pt x="539205" y="82258"/>
                  </a:cubicBezTo>
                  <a:lnTo>
                    <a:pt x="236052" y="385410"/>
                  </a:lnTo>
                  <a:lnTo>
                    <a:pt x="46767" y="385410"/>
                  </a:lnTo>
                  <a:cubicBezTo>
                    <a:pt x="42330" y="385410"/>
                    <a:pt x="39373" y="386889"/>
                    <a:pt x="34936" y="388368"/>
                  </a:cubicBezTo>
                  <a:cubicBezTo>
                    <a:pt x="31979" y="389847"/>
                    <a:pt x="27543" y="391326"/>
                    <a:pt x="24585" y="394283"/>
                  </a:cubicBezTo>
                  <a:cubicBezTo>
                    <a:pt x="21627" y="397241"/>
                    <a:pt x="20149" y="400198"/>
                    <a:pt x="17191" y="404635"/>
                  </a:cubicBezTo>
                  <a:cubicBezTo>
                    <a:pt x="18670" y="407592"/>
                    <a:pt x="17191" y="410550"/>
                    <a:pt x="17191" y="414986"/>
                  </a:cubicBezTo>
                  <a:cubicBezTo>
                    <a:pt x="17191" y="419423"/>
                    <a:pt x="18670" y="425338"/>
                    <a:pt x="20149" y="428295"/>
                  </a:cubicBezTo>
                  <a:lnTo>
                    <a:pt x="91131" y="562865"/>
                  </a:lnTo>
                  <a:lnTo>
                    <a:pt x="20149" y="697436"/>
                  </a:lnTo>
                  <a:cubicBezTo>
                    <a:pt x="17191" y="701872"/>
                    <a:pt x="17191" y="706308"/>
                    <a:pt x="17191" y="712224"/>
                  </a:cubicBezTo>
                  <a:cubicBezTo>
                    <a:pt x="17191" y="716660"/>
                    <a:pt x="18670" y="721096"/>
                    <a:pt x="20149" y="724054"/>
                  </a:cubicBezTo>
                  <a:cubicBezTo>
                    <a:pt x="21627" y="727011"/>
                    <a:pt x="24585" y="731448"/>
                    <a:pt x="27543" y="732927"/>
                  </a:cubicBezTo>
                  <a:cubicBezTo>
                    <a:pt x="29021" y="735884"/>
                    <a:pt x="31979" y="737363"/>
                    <a:pt x="36415" y="738842"/>
                  </a:cubicBezTo>
                  <a:cubicBezTo>
                    <a:pt x="39373" y="740321"/>
                    <a:pt x="43809" y="740321"/>
                    <a:pt x="48246" y="740321"/>
                  </a:cubicBezTo>
                  <a:lnTo>
                    <a:pt x="237531" y="740321"/>
                  </a:lnTo>
                  <a:lnTo>
                    <a:pt x="542163" y="1044952"/>
                  </a:lnTo>
                  <a:cubicBezTo>
                    <a:pt x="564344" y="1067134"/>
                    <a:pt x="588005" y="1081922"/>
                    <a:pt x="614623" y="1093752"/>
                  </a:cubicBezTo>
                  <a:cubicBezTo>
                    <a:pt x="641242" y="1104104"/>
                    <a:pt x="669339" y="1110019"/>
                    <a:pt x="697436" y="1110019"/>
                  </a:cubicBezTo>
                  <a:cubicBezTo>
                    <a:pt x="710745" y="1110019"/>
                    <a:pt x="725533" y="1108540"/>
                    <a:pt x="738842" y="1105582"/>
                  </a:cubicBezTo>
                  <a:cubicBezTo>
                    <a:pt x="752151" y="1102625"/>
                    <a:pt x="766939" y="1099667"/>
                    <a:pt x="778769" y="1093752"/>
                  </a:cubicBezTo>
                  <a:cubicBezTo>
                    <a:pt x="792079" y="1087837"/>
                    <a:pt x="805388" y="1081922"/>
                    <a:pt x="817218" y="1073049"/>
                  </a:cubicBezTo>
                  <a:cubicBezTo>
                    <a:pt x="829048" y="1065655"/>
                    <a:pt x="840879" y="1055304"/>
                    <a:pt x="851230" y="1044952"/>
                  </a:cubicBezTo>
                  <a:lnTo>
                    <a:pt x="1155862" y="740321"/>
                  </a:lnTo>
                  <a:lnTo>
                    <a:pt x="1345147" y="740321"/>
                  </a:lnTo>
                  <a:cubicBezTo>
                    <a:pt x="1349584" y="740321"/>
                    <a:pt x="1352541" y="738842"/>
                    <a:pt x="1356977" y="737363"/>
                  </a:cubicBezTo>
                  <a:cubicBezTo>
                    <a:pt x="1359935" y="735884"/>
                    <a:pt x="1364371" y="734405"/>
                    <a:pt x="1365850" y="731448"/>
                  </a:cubicBezTo>
                  <a:cubicBezTo>
                    <a:pt x="1368808" y="728490"/>
                    <a:pt x="1370287" y="725533"/>
                    <a:pt x="1371765" y="722575"/>
                  </a:cubicBezTo>
                  <a:cubicBezTo>
                    <a:pt x="1373244" y="719618"/>
                    <a:pt x="1374723" y="715181"/>
                    <a:pt x="1374723" y="710745"/>
                  </a:cubicBezTo>
                  <a:cubicBezTo>
                    <a:pt x="1374723" y="706308"/>
                    <a:pt x="1373244" y="701872"/>
                    <a:pt x="1371765" y="697436"/>
                  </a:cubicBezTo>
                  <a:lnTo>
                    <a:pt x="1299305" y="562865"/>
                  </a:lnTo>
                  <a:close/>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Freeform: Shape 214">
              <a:extLst>
                <a:ext uri="{FF2B5EF4-FFF2-40B4-BE49-F238E27FC236}">
                  <a16:creationId xmlns:a16="http://schemas.microsoft.com/office/drawing/2014/main" id="{C8A16DA1-AD53-4C94-AA1C-7E47AA0B1CF2}"/>
                </a:ext>
              </a:extLst>
            </p:cNvPr>
            <p:cNvSpPr/>
            <p:nvPr/>
          </p:nvSpPr>
          <p:spPr>
            <a:xfrm>
              <a:off x="6920173" y="1238877"/>
              <a:ext cx="143147" cy="143147"/>
            </a:xfrm>
            <a:custGeom>
              <a:avLst/>
              <a:gdLst>
                <a:gd name="connsiteX0" fmla="*/ 82073 w 118303"/>
                <a:gd name="connsiteY0" fmla="*/ 11091 h 118303"/>
                <a:gd name="connsiteX1" fmla="*/ 82073 w 118303"/>
                <a:gd name="connsiteY1" fmla="*/ 11091 h 118303"/>
                <a:gd name="connsiteX2" fmla="*/ 80594 w 118303"/>
                <a:gd name="connsiteY2" fmla="*/ 27357 h 118303"/>
                <a:gd name="connsiteX3" fmla="*/ 68764 w 118303"/>
                <a:gd name="connsiteY3" fmla="*/ 36231 h 118303"/>
                <a:gd name="connsiteX4" fmla="*/ 68764 w 118303"/>
                <a:gd name="connsiteY4" fmla="*/ 37709 h 118303"/>
                <a:gd name="connsiteX5" fmla="*/ 68764 w 118303"/>
                <a:gd name="connsiteY5" fmla="*/ 37709 h 118303"/>
                <a:gd name="connsiteX6" fmla="*/ 82073 w 118303"/>
                <a:gd name="connsiteY6" fmla="*/ 42145 h 118303"/>
                <a:gd name="connsiteX7" fmla="*/ 86509 w 118303"/>
                <a:gd name="connsiteY7" fmla="*/ 55455 h 118303"/>
                <a:gd name="connsiteX8" fmla="*/ 87988 w 118303"/>
                <a:gd name="connsiteY8" fmla="*/ 56933 h 118303"/>
                <a:gd name="connsiteX9" fmla="*/ 87988 w 118303"/>
                <a:gd name="connsiteY9" fmla="*/ 56933 h 118303"/>
                <a:gd name="connsiteX10" fmla="*/ 96861 w 118303"/>
                <a:gd name="connsiteY10" fmla="*/ 45103 h 118303"/>
                <a:gd name="connsiteX11" fmla="*/ 111649 w 118303"/>
                <a:gd name="connsiteY11" fmla="*/ 45103 h 118303"/>
                <a:gd name="connsiteX12" fmla="*/ 113128 w 118303"/>
                <a:gd name="connsiteY12" fmla="*/ 43625 h 118303"/>
                <a:gd name="connsiteX13" fmla="*/ 113128 w 118303"/>
                <a:gd name="connsiteY13" fmla="*/ 42145 h 118303"/>
                <a:gd name="connsiteX14" fmla="*/ 105734 w 118303"/>
                <a:gd name="connsiteY14" fmla="*/ 30315 h 118303"/>
                <a:gd name="connsiteX15" fmla="*/ 110170 w 118303"/>
                <a:gd name="connsiteY15" fmla="*/ 15527 h 118303"/>
                <a:gd name="connsiteX16" fmla="*/ 108691 w 118303"/>
                <a:gd name="connsiteY16" fmla="*/ 14049 h 118303"/>
                <a:gd name="connsiteX17" fmla="*/ 108691 w 118303"/>
                <a:gd name="connsiteY17" fmla="*/ 14049 h 118303"/>
                <a:gd name="connsiteX18" fmla="*/ 93903 w 118303"/>
                <a:gd name="connsiteY18" fmla="*/ 18485 h 118303"/>
                <a:gd name="connsiteX19" fmla="*/ 82073 w 118303"/>
                <a:gd name="connsiteY19" fmla="*/ 11091 h 118303"/>
                <a:gd name="connsiteX20" fmla="*/ 82073 w 118303"/>
                <a:gd name="connsiteY20" fmla="*/ 11091 h 118303"/>
                <a:gd name="connsiteX21" fmla="*/ 55455 w 118303"/>
                <a:gd name="connsiteY21" fmla="*/ 49539 h 118303"/>
                <a:gd name="connsiteX22" fmla="*/ 55455 w 118303"/>
                <a:gd name="connsiteY22" fmla="*/ 49539 h 118303"/>
                <a:gd name="connsiteX23" fmla="*/ 11091 w 118303"/>
                <a:gd name="connsiteY23" fmla="*/ 93903 h 118303"/>
                <a:gd name="connsiteX24" fmla="*/ 11091 w 118303"/>
                <a:gd name="connsiteY24" fmla="*/ 95382 h 118303"/>
                <a:gd name="connsiteX25" fmla="*/ 12570 w 118303"/>
                <a:gd name="connsiteY25" fmla="*/ 95382 h 118303"/>
                <a:gd name="connsiteX26" fmla="*/ 12570 w 118303"/>
                <a:gd name="connsiteY26" fmla="*/ 95382 h 118303"/>
                <a:gd name="connsiteX27" fmla="*/ 56934 w 118303"/>
                <a:gd name="connsiteY27" fmla="*/ 51019 h 118303"/>
                <a:gd name="connsiteX28" fmla="*/ 55455 w 118303"/>
                <a:gd name="connsiteY28" fmla="*/ 49539 h 118303"/>
                <a:gd name="connsiteX29" fmla="*/ 55455 w 118303"/>
                <a:gd name="connsiteY29" fmla="*/ 49539 h 118303"/>
                <a:gd name="connsiteX30" fmla="*/ 73200 w 118303"/>
                <a:gd name="connsiteY30" fmla="*/ 51019 h 118303"/>
                <a:gd name="connsiteX31" fmla="*/ 73200 w 118303"/>
                <a:gd name="connsiteY31" fmla="*/ 51019 h 118303"/>
                <a:gd name="connsiteX32" fmla="*/ 33273 w 118303"/>
                <a:gd name="connsiteY32" fmla="*/ 89467 h 118303"/>
                <a:gd name="connsiteX33" fmla="*/ 33273 w 118303"/>
                <a:gd name="connsiteY33" fmla="*/ 90946 h 118303"/>
                <a:gd name="connsiteX34" fmla="*/ 34752 w 118303"/>
                <a:gd name="connsiteY34" fmla="*/ 90946 h 118303"/>
                <a:gd name="connsiteX35" fmla="*/ 73200 w 118303"/>
                <a:gd name="connsiteY35" fmla="*/ 52497 h 118303"/>
                <a:gd name="connsiteX36" fmla="*/ 73200 w 118303"/>
                <a:gd name="connsiteY36" fmla="*/ 51019 h 118303"/>
                <a:gd name="connsiteX37" fmla="*/ 73200 w 118303"/>
                <a:gd name="connsiteY37" fmla="*/ 51019 h 118303"/>
                <a:gd name="connsiteX38" fmla="*/ 74679 w 118303"/>
                <a:gd name="connsiteY38" fmla="*/ 68764 h 118303"/>
                <a:gd name="connsiteX39" fmla="*/ 74679 w 118303"/>
                <a:gd name="connsiteY39" fmla="*/ 68764 h 118303"/>
                <a:gd name="connsiteX40" fmla="*/ 30315 w 118303"/>
                <a:gd name="connsiteY40" fmla="*/ 113128 h 118303"/>
                <a:gd name="connsiteX41" fmla="*/ 30315 w 118303"/>
                <a:gd name="connsiteY41" fmla="*/ 114606 h 118303"/>
                <a:gd name="connsiteX42" fmla="*/ 31794 w 118303"/>
                <a:gd name="connsiteY42" fmla="*/ 114606 h 118303"/>
                <a:gd name="connsiteX43" fmla="*/ 31794 w 118303"/>
                <a:gd name="connsiteY43" fmla="*/ 114606 h 118303"/>
                <a:gd name="connsiteX44" fmla="*/ 76158 w 118303"/>
                <a:gd name="connsiteY44" fmla="*/ 70243 h 118303"/>
                <a:gd name="connsiteX45" fmla="*/ 74679 w 118303"/>
                <a:gd name="connsiteY45" fmla="*/ 68764 h 118303"/>
                <a:gd name="connsiteX46" fmla="*/ 74679 w 118303"/>
                <a:gd name="connsiteY46" fmla="*/ 68764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303" h="118303">
                  <a:moveTo>
                    <a:pt x="82073" y="11091"/>
                  </a:moveTo>
                  <a:cubicBezTo>
                    <a:pt x="80594" y="11091"/>
                    <a:pt x="80594" y="12569"/>
                    <a:pt x="82073" y="11091"/>
                  </a:cubicBezTo>
                  <a:lnTo>
                    <a:pt x="80594" y="27357"/>
                  </a:lnTo>
                  <a:lnTo>
                    <a:pt x="68764" y="36231"/>
                  </a:lnTo>
                  <a:cubicBezTo>
                    <a:pt x="68764" y="36231"/>
                    <a:pt x="68764" y="37709"/>
                    <a:pt x="68764" y="37709"/>
                  </a:cubicBezTo>
                  <a:cubicBezTo>
                    <a:pt x="68764" y="37709"/>
                    <a:pt x="68764" y="37709"/>
                    <a:pt x="68764" y="37709"/>
                  </a:cubicBezTo>
                  <a:lnTo>
                    <a:pt x="82073" y="42145"/>
                  </a:lnTo>
                  <a:lnTo>
                    <a:pt x="86509" y="55455"/>
                  </a:lnTo>
                  <a:cubicBezTo>
                    <a:pt x="86509" y="55455"/>
                    <a:pt x="87988" y="56933"/>
                    <a:pt x="87988" y="56933"/>
                  </a:cubicBezTo>
                  <a:cubicBezTo>
                    <a:pt x="87988" y="56933"/>
                    <a:pt x="87988" y="56933"/>
                    <a:pt x="87988" y="56933"/>
                  </a:cubicBezTo>
                  <a:lnTo>
                    <a:pt x="96861" y="45103"/>
                  </a:lnTo>
                  <a:lnTo>
                    <a:pt x="111649" y="45103"/>
                  </a:lnTo>
                  <a:cubicBezTo>
                    <a:pt x="113128" y="45103"/>
                    <a:pt x="113128" y="45103"/>
                    <a:pt x="113128" y="43625"/>
                  </a:cubicBezTo>
                  <a:cubicBezTo>
                    <a:pt x="113128" y="43625"/>
                    <a:pt x="113128" y="43625"/>
                    <a:pt x="113128" y="42145"/>
                  </a:cubicBezTo>
                  <a:lnTo>
                    <a:pt x="105734" y="30315"/>
                  </a:lnTo>
                  <a:lnTo>
                    <a:pt x="110170" y="15527"/>
                  </a:lnTo>
                  <a:cubicBezTo>
                    <a:pt x="110170" y="15527"/>
                    <a:pt x="110170" y="14049"/>
                    <a:pt x="108691" y="14049"/>
                  </a:cubicBezTo>
                  <a:cubicBezTo>
                    <a:pt x="108691" y="14049"/>
                    <a:pt x="108691" y="14049"/>
                    <a:pt x="108691" y="14049"/>
                  </a:cubicBezTo>
                  <a:lnTo>
                    <a:pt x="93903" y="18485"/>
                  </a:lnTo>
                  <a:lnTo>
                    <a:pt x="82073" y="11091"/>
                  </a:lnTo>
                  <a:cubicBezTo>
                    <a:pt x="82073" y="11091"/>
                    <a:pt x="82073" y="11091"/>
                    <a:pt x="82073" y="11091"/>
                  </a:cubicBezTo>
                  <a:close/>
                  <a:moveTo>
                    <a:pt x="55455" y="49539"/>
                  </a:moveTo>
                  <a:cubicBezTo>
                    <a:pt x="55455" y="49539"/>
                    <a:pt x="55455" y="51019"/>
                    <a:pt x="55455" y="49539"/>
                  </a:cubicBezTo>
                  <a:lnTo>
                    <a:pt x="11091" y="93903"/>
                  </a:lnTo>
                  <a:cubicBezTo>
                    <a:pt x="11091" y="93903"/>
                    <a:pt x="11091" y="95382"/>
                    <a:pt x="11091" y="95382"/>
                  </a:cubicBezTo>
                  <a:cubicBezTo>
                    <a:pt x="11091" y="95382"/>
                    <a:pt x="12570" y="95382"/>
                    <a:pt x="12570" y="95382"/>
                  </a:cubicBezTo>
                  <a:cubicBezTo>
                    <a:pt x="12570" y="95382"/>
                    <a:pt x="12570" y="95382"/>
                    <a:pt x="12570" y="95382"/>
                  </a:cubicBezTo>
                  <a:lnTo>
                    <a:pt x="56934" y="51019"/>
                  </a:lnTo>
                  <a:cubicBezTo>
                    <a:pt x="56934" y="52497"/>
                    <a:pt x="56934" y="51019"/>
                    <a:pt x="55455" y="49539"/>
                  </a:cubicBezTo>
                  <a:cubicBezTo>
                    <a:pt x="56934" y="49539"/>
                    <a:pt x="55455" y="49539"/>
                    <a:pt x="55455" y="49539"/>
                  </a:cubicBezTo>
                  <a:close/>
                  <a:moveTo>
                    <a:pt x="73200" y="51019"/>
                  </a:moveTo>
                  <a:cubicBezTo>
                    <a:pt x="73200" y="51019"/>
                    <a:pt x="73200" y="51019"/>
                    <a:pt x="73200" y="51019"/>
                  </a:cubicBezTo>
                  <a:lnTo>
                    <a:pt x="33273" y="89467"/>
                  </a:lnTo>
                  <a:cubicBezTo>
                    <a:pt x="33273" y="89467"/>
                    <a:pt x="33273" y="90946"/>
                    <a:pt x="33273" y="90946"/>
                  </a:cubicBezTo>
                  <a:cubicBezTo>
                    <a:pt x="33273" y="90946"/>
                    <a:pt x="34752" y="90946"/>
                    <a:pt x="34752" y="90946"/>
                  </a:cubicBezTo>
                  <a:lnTo>
                    <a:pt x="73200" y="52497"/>
                  </a:lnTo>
                  <a:cubicBezTo>
                    <a:pt x="74679" y="53976"/>
                    <a:pt x="74679" y="52497"/>
                    <a:pt x="73200" y="51019"/>
                  </a:cubicBezTo>
                  <a:cubicBezTo>
                    <a:pt x="74679" y="51019"/>
                    <a:pt x="74679" y="51019"/>
                    <a:pt x="73200" y="51019"/>
                  </a:cubicBezTo>
                  <a:close/>
                  <a:moveTo>
                    <a:pt x="74679" y="68764"/>
                  </a:moveTo>
                  <a:cubicBezTo>
                    <a:pt x="74679" y="68764"/>
                    <a:pt x="74679" y="70243"/>
                    <a:pt x="74679" y="68764"/>
                  </a:cubicBezTo>
                  <a:lnTo>
                    <a:pt x="30315" y="113128"/>
                  </a:lnTo>
                  <a:cubicBezTo>
                    <a:pt x="30315" y="113128"/>
                    <a:pt x="30315" y="114606"/>
                    <a:pt x="30315" y="114606"/>
                  </a:cubicBezTo>
                  <a:cubicBezTo>
                    <a:pt x="30315" y="114606"/>
                    <a:pt x="31794" y="114606"/>
                    <a:pt x="31794" y="114606"/>
                  </a:cubicBezTo>
                  <a:cubicBezTo>
                    <a:pt x="31794" y="114606"/>
                    <a:pt x="31794" y="114606"/>
                    <a:pt x="31794" y="114606"/>
                  </a:cubicBezTo>
                  <a:lnTo>
                    <a:pt x="76158" y="70243"/>
                  </a:lnTo>
                  <a:cubicBezTo>
                    <a:pt x="76158" y="71721"/>
                    <a:pt x="76158" y="70243"/>
                    <a:pt x="74679" y="68764"/>
                  </a:cubicBezTo>
                  <a:cubicBezTo>
                    <a:pt x="76158" y="70243"/>
                    <a:pt x="74679" y="68764"/>
                    <a:pt x="74679" y="6876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Freeform: Shape 215">
              <a:extLst>
                <a:ext uri="{FF2B5EF4-FFF2-40B4-BE49-F238E27FC236}">
                  <a16:creationId xmlns:a16="http://schemas.microsoft.com/office/drawing/2014/main" id="{2C75BCA8-8F7C-4E91-A9EA-66638B0D2F9A}"/>
                </a:ext>
              </a:extLst>
            </p:cNvPr>
            <p:cNvSpPr/>
            <p:nvPr/>
          </p:nvSpPr>
          <p:spPr>
            <a:xfrm>
              <a:off x="5934023" y="1110930"/>
              <a:ext cx="107361" cy="107361"/>
            </a:xfrm>
            <a:custGeom>
              <a:avLst/>
              <a:gdLst>
                <a:gd name="connsiteX0" fmla="*/ 45288 w 88727"/>
                <a:gd name="connsiteY0" fmla="*/ 64512 h 88727"/>
                <a:gd name="connsiteX1" fmla="*/ 27543 w 88727"/>
                <a:gd name="connsiteY1" fmla="*/ 46767 h 88727"/>
                <a:gd name="connsiteX2" fmla="*/ 45288 w 88727"/>
                <a:gd name="connsiteY2" fmla="*/ 29021 h 88727"/>
                <a:gd name="connsiteX3" fmla="*/ 63034 w 88727"/>
                <a:gd name="connsiteY3" fmla="*/ 46767 h 88727"/>
                <a:gd name="connsiteX4" fmla="*/ 45288 w 88727"/>
                <a:gd name="connsiteY4" fmla="*/ 64512 h 88727"/>
                <a:gd name="connsiteX5" fmla="*/ 45288 w 88727"/>
                <a:gd name="connsiteY5" fmla="*/ 17191 h 88727"/>
                <a:gd name="connsiteX6" fmla="*/ 17191 w 88727"/>
                <a:gd name="connsiteY6" fmla="*/ 45288 h 88727"/>
                <a:gd name="connsiteX7" fmla="*/ 45288 w 88727"/>
                <a:gd name="connsiteY7" fmla="*/ 73385 h 88727"/>
                <a:gd name="connsiteX8" fmla="*/ 73385 w 88727"/>
                <a:gd name="connsiteY8" fmla="*/ 45288 h 88727"/>
                <a:gd name="connsiteX9" fmla="*/ 45288 w 88727"/>
                <a:gd name="connsiteY9" fmla="*/ 1719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27" h="88727">
                  <a:moveTo>
                    <a:pt x="45288" y="64512"/>
                  </a:moveTo>
                  <a:cubicBezTo>
                    <a:pt x="34936" y="64512"/>
                    <a:pt x="27543" y="57118"/>
                    <a:pt x="27543" y="46767"/>
                  </a:cubicBezTo>
                  <a:cubicBezTo>
                    <a:pt x="27543" y="36415"/>
                    <a:pt x="34936" y="29021"/>
                    <a:pt x="45288" y="29021"/>
                  </a:cubicBezTo>
                  <a:cubicBezTo>
                    <a:pt x="55640" y="29021"/>
                    <a:pt x="63034" y="36415"/>
                    <a:pt x="63034" y="46767"/>
                  </a:cubicBezTo>
                  <a:cubicBezTo>
                    <a:pt x="63034" y="55640"/>
                    <a:pt x="55640" y="64512"/>
                    <a:pt x="45288" y="64512"/>
                  </a:cubicBezTo>
                  <a:moveTo>
                    <a:pt x="45288" y="17191"/>
                  </a:moveTo>
                  <a:cubicBezTo>
                    <a:pt x="29021" y="17191"/>
                    <a:pt x="17191" y="30500"/>
                    <a:pt x="17191" y="45288"/>
                  </a:cubicBezTo>
                  <a:cubicBezTo>
                    <a:pt x="17191" y="61555"/>
                    <a:pt x="30500" y="73385"/>
                    <a:pt x="45288" y="73385"/>
                  </a:cubicBezTo>
                  <a:cubicBezTo>
                    <a:pt x="60076" y="73385"/>
                    <a:pt x="73385" y="60076"/>
                    <a:pt x="73385" y="45288"/>
                  </a:cubicBezTo>
                  <a:cubicBezTo>
                    <a:pt x="73385" y="30500"/>
                    <a:pt x="60076" y="17191"/>
                    <a:pt x="45288" y="17191"/>
                  </a:cubicBezTo>
                </a:path>
              </a:pathLst>
            </a:custGeom>
            <a:solidFill>
              <a:schemeClr val="accent4"/>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Freeform: Shape 216">
              <a:extLst>
                <a:ext uri="{FF2B5EF4-FFF2-40B4-BE49-F238E27FC236}">
                  <a16:creationId xmlns:a16="http://schemas.microsoft.com/office/drawing/2014/main" id="{7FE8824B-A707-4BB5-900F-DDE09573F6FC}"/>
                </a:ext>
              </a:extLst>
            </p:cNvPr>
            <p:cNvSpPr/>
            <p:nvPr/>
          </p:nvSpPr>
          <p:spPr>
            <a:xfrm>
              <a:off x="6036015" y="855055"/>
              <a:ext cx="590482" cy="912563"/>
            </a:xfrm>
            <a:custGeom>
              <a:avLst/>
              <a:gdLst>
                <a:gd name="connsiteX0" fmla="*/ 324780 w 488001"/>
                <a:gd name="connsiteY0" fmla="*/ 701872 h 754184"/>
                <a:gd name="connsiteX1" fmla="*/ 346962 w 488001"/>
                <a:gd name="connsiteY1" fmla="*/ 650114 h 754184"/>
                <a:gd name="connsiteX2" fmla="*/ 355835 w 488001"/>
                <a:gd name="connsiteY2" fmla="*/ 619060 h 754184"/>
                <a:gd name="connsiteX3" fmla="*/ 366186 w 488001"/>
                <a:gd name="connsiteY3" fmla="*/ 576175 h 754184"/>
                <a:gd name="connsiteX4" fmla="*/ 453435 w 488001"/>
                <a:gd name="connsiteY4" fmla="*/ 716660 h 754184"/>
                <a:gd name="connsiteX5" fmla="*/ 324780 w 488001"/>
                <a:gd name="connsiteY5" fmla="*/ 701872 h 754184"/>
                <a:gd name="connsiteX6" fmla="*/ 42330 w 488001"/>
                <a:gd name="connsiteY6" fmla="*/ 716660 h 754184"/>
                <a:gd name="connsiteX7" fmla="*/ 129579 w 488001"/>
                <a:gd name="connsiteY7" fmla="*/ 576175 h 754184"/>
                <a:gd name="connsiteX8" fmla="*/ 139931 w 488001"/>
                <a:gd name="connsiteY8" fmla="*/ 619060 h 754184"/>
                <a:gd name="connsiteX9" fmla="*/ 148804 w 488001"/>
                <a:gd name="connsiteY9" fmla="*/ 650114 h 754184"/>
                <a:gd name="connsiteX10" fmla="*/ 170985 w 488001"/>
                <a:gd name="connsiteY10" fmla="*/ 701872 h 754184"/>
                <a:gd name="connsiteX11" fmla="*/ 42330 w 488001"/>
                <a:gd name="connsiteY11" fmla="*/ 716660 h 754184"/>
                <a:gd name="connsiteX12" fmla="*/ 369144 w 488001"/>
                <a:gd name="connsiteY12" fmla="*/ 551035 h 754184"/>
                <a:gd name="connsiteX13" fmla="*/ 380974 w 488001"/>
                <a:gd name="connsiteY13" fmla="*/ 392804 h 754184"/>
                <a:gd name="connsiteX14" fmla="*/ 246404 w 488001"/>
                <a:gd name="connsiteY14" fmla="*/ 17191 h 754184"/>
                <a:gd name="connsiteX15" fmla="*/ 196125 w 488001"/>
                <a:gd name="connsiteY15" fmla="*/ 95567 h 754184"/>
                <a:gd name="connsiteX16" fmla="*/ 196125 w 488001"/>
                <a:gd name="connsiteY16" fmla="*/ 97046 h 754184"/>
                <a:gd name="connsiteX17" fmla="*/ 111834 w 488001"/>
                <a:gd name="connsiteY17" fmla="*/ 394283 h 754184"/>
                <a:gd name="connsiteX18" fmla="*/ 123664 w 488001"/>
                <a:gd name="connsiteY18" fmla="*/ 552514 h 754184"/>
                <a:gd name="connsiteX19" fmla="*/ 17191 w 488001"/>
                <a:gd name="connsiteY19" fmla="*/ 743278 h 754184"/>
                <a:gd name="connsiteX20" fmla="*/ 194646 w 488001"/>
                <a:gd name="connsiteY20" fmla="*/ 722575 h 754184"/>
                <a:gd name="connsiteX21" fmla="*/ 200561 w 488001"/>
                <a:gd name="connsiteY21" fmla="*/ 722575 h 754184"/>
                <a:gd name="connsiteX22" fmla="*/ 200561 w 488001"/>
                <a:gd name="connsiteY22" fmla="*/ 722575 h 754184"/>
                <a:gd name="connsiteX23" fmla="*/ 290768 w 488001"/>
                <a:gd name="connsiteY23" fmla="*/ 722575 h 754184"/>
                <a:gd name="connsiteX24" fmla="*/ 290768 w 488001"/>
                <a:gd name="connsiteY24" fmla="*/ 722575 h 754184"/>
                <a:gd name="connsiteX25" fmla="*/ 296683 w 488001"/>
                <a:gd name="connsiteY25" fmla="*/ 722575 h 754184"/>
                <a:gd name="connsiteX26" fmla="*/ 474138 w 488001"/>
                <a:gd name="connsiteY26" fmla="*/ 743278 h 754184"/>
                <a:gd name="connsiteX27" fmla="*/ 369144 w 488001"/>
                <a:gd name="connsiteY27" fmla="*/ 551035 h 7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01" h="754184">
                  <a:moveTo>
                    <a:pt x="324780" y="701872"/>
                  </a:moveTo>
                  <a:cubicBezTo>
                    <a:pt x="332174" y="685605"/>
                    <a:pt x="341047" y="664902"/>
                    <a:pt x="346962" y="650114"/>
                  </a:cubicBezTo>
                  <a:cubicBezTo>
                    <a:pt x="349919" y="642720"/>
                    <a:pt x="352877" y="630890"/>
                    <a:pt x="355835" y="619060"/>
                  </a:cubicBezTo>
                  <a:cubicBezTo>
                    <a:pt x="358792" y="605750"/>
                    <a:pt x="363229" y="590963"/>
                    <a:pt x="366186" y="576175"/>
                  </a:cubicBezTo>
                  <a:cubicBezTo>
                    <a:pt x="395762" y="605750"/>
                    <a:pt x="441605" y="658987"/>
                    <a:pt x="453435" y="716660"/>
                  </a:cubicBezTo>
                  <a:cubicBezTo>
                    <a:pt x="401677" y="706308"/>
                    <a:pt x="354356" y="703351"/>
                    <a:pt x="324780" y="701872"/>
                  </a:cubicBezTo>
                  <a:moveTo>
                    <a:pt x="42330" y="716660"/>
                  </a:moveTo>
                  <a:cubicBezTo>
                    <a:pt x="54161" y="658987"/>
                    <a:pt x="100003" y="605750"/>
                    <a:pt x="129579" y="576175"/>
                  </a:cubicBezTo>
                  <a:cubicBezTo>
                    <a:pt x="132537" y="590963"/>
                    <a:pt x="135494" y="605750"/>
                    <a:pt x="139931" y="619060"/>
                  </a:cubicBezTo>
                  <a:cubicBezTo>
                    <a:pt x="142888" y="630890"/>
                    <a:pt x="145846" y="642720"/>
                    <a:pt x="148804" y="650114"/>
                  </a:cubicBezTo>
                  <a:cubicBezTo>
                    <a:pt x="154719" y="664902"/>
                    <a:pt x="163592" y="685605"/>
                    <a:pt x="170985" y="701872"/>
                  </a:cubicBezTo>
                  <a:cubicBezTo>
                    <a:pt x="138452" y="703351"/>
                    <a:pt x="91131" y="706308"/>
                    <a:pt x="42330" y="716660"/>
                  </a:cubicBezTo>
                  <a:moveTo>
                    <a:pt x="369144" y="551035"/>
                  </a:moveTo>
                  <a:cubicBezTo>
                    <a:pt x="376538" y="502235"/>
                    <a:pt x="380974" y="448998"/>
                    <a:pt x="380974" y="392804"/>
                  </a:cubicBezTo>
                  <a:cubicBezTo>
                    <a:pt x="380974" y="185773"/>
                    <a:pt x="246404" y="17191"/>
                    <a:pt x="246404" y="17191"/>
                  </a:cubicBezTo>
                  <a:cubicBezTo>
                    <a:pt x="246404" y="17191"/>
                    <a:pt x="222743" y="46767"/>
                    <a:pt x="196125" y="95567"/>
                  </a:cubicBezTo>
                  <a:cubicBezTo>
                    <a:pt x="196125" y="95567"/>
                    <a:pt x="196125" y="95567"/>
                    <a:pt x="196125" y="97046"/>
                  </a:cubicBezTo>
                  <a:cubicBezTo>
                    <a:pt x="157676" y="166549"/>
                    <a:pt x="111834" y="273022"/>
                    <a:pt x="111834" y="394283"/>
                  </a:cubicBezTo>
                  <a:cubicBezTo>
                    <a:pt x="111834" y="450477"/>
                    <a:pt x="116270" y="503714"/>
                    <a:pt x="123664" y="552514"/>
                  </a:cubicBezTo>
                  <a:cubicBezTo>
                    <a:pt x="89652" y="585047"/>
                    <a:pt x="17191" y="660466"/>
                    <a:pt x="17191" y="743278"/>
                  </a:cubicBezTo>
                  <a:cubicBezTo>
                    <a:pt x="92609" y="724054"/>
                    <a:pt x="170985" y="722575"/>
                    <a:pt x="194646" y="722575"/>
                  </a:cubicBezTo>
                  <a:cubicBezTo>
                    <a:pt x="199083" y="722575"/>
                    <a:pt x="200561" y="722575"/>
                    <a:pt x="200561" y="722575"/>
                  </a:cubicBezTo>
                  <a:lnTo>
                    <a:pt x="200561" y="722575"/>
                  </a:lnTo>
                  <a:lnTo>
                    <a:pt x="290768" y="722575"/>
                  </a:lnTo>
                  <a:lnTo>
                    <a:pt x="290768" y="722575"/>
                  </a:lnTo>
                  <a:cubicBezTo>
                    <a:pt x="290768" y="722575"/>
                    <a:pt x="293725" y="722575"/>
                    <a:pt x="296683" y="722575"/>
                  </a:cubicBezTo>
                  <a:cubicBezTo>
                    <a:pt x="318865" y="722575"/>
                    <a:pt x="398720" y="724054"/>
                    <a:pt x="474138" y="743278"/>
                  </a:cubicBezTo>
                  <a:cubicBezTo>
                    <a:pt x="474138" y="660466"/>
                    <a:pt x="403156" y="583569"/>
                    <a:pt x="369144" y="551035"/>
                  </a:cubicBezTo>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Freeform: Shape 217">
              <a:extLst>
                <a:ext uri="{FF2B5EF4-FFF2-40B4-BE49-F238E27FC236}">
                  <a16:creationId xmlns:a16="http://schemas.microsoft.com/office/drawing/2014/main" id="{92DC5950-0DFF-4EDC-A01C-B60AC6195760}"/>
                </a:ext>
              </a:extLst>
            </p:cNvPr>
            <p:cNvSpPr/>
            <p:nvPr/>
          </p:nvSpPr>
          <p:spPr>
            <a:xfrm>
              <a:off x="6241790" y="1733620"/>
              <a:ext cx="178934" cy="322081"/>
            </a:xfrm>
            <a:custGeom>
              <a:avLst/>
              <a:gdLst>
                <a:gd name="connsiteX0" fmla="*/ 52682 w 147879"/>
                <a:gd name="connsiteY0" fmla="*/ 17191 h 266182"/>
                <a:gd name="connsiteX1" fmla="*/ 17191 w 147879"/>
                <a:gd name="connsiteY1" fmla="*/ 132537 h 266182"/>
                <a:gd name="connsiteX2" fmla="*/ 77822 w 147879"/>
                <a:gd name="connsiteY2" fmla="*/ 259713 h 266182"/>
                <a:gd name="connsiteX3" fmla="*/ 138452 w 147879"/>
                <a:gd name="connsiteY3" fmla="*/ 132537 h 266182"/>
                <a:gd name="connsiteX4" fmla="*/ 114791 w 147879"/>
                <a:gd name="connsiteY4" fmla="*/ 17191 h 266182"/>
                <a:gd name="connsiteX5" fmla="*/ 52682 w 147879"/>
                <a:gd name="connsiteY5" fmla="*/ 17191 h 26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9" h="266182">
                  <a:moveTo>
                    <a:pt x="52682" y="17191"/>
                  </a:moveTo>
                  <a:cubicBezTo>
                    <a:pt x="52682" y="17191"/>
                    <a:pt x="17191" y="71906"/>
                    <a:pt x="17191" y="132537"/>
                  </a:cubicBezTo>
                  <a:cubicBezTo>
                    <a:pt x="17191" y="204998"/>
                    <a:pt x="77822" y="259713"/>
                    <a:pt x="77822" y="259713"/>
                  </a:cubicBezTo>
                  <a:cubicBezTo>
                    <a:pt x="77822" y="259713"/>
                    <a:pt x="138452" y="204998"/>
                    <a:pt x="138452" y="132537"/>
                  </a:cubicBezTo>
                  <a:cubicBezTo>
                    <a:pt x="138452" y="89652"/>
                    <a:pt x="114791" y="17191"/>
                    <a:pt x="114791" y="17191"/>
                  </a:cubicBezTo>
                  <a:lnTo>
                    <a:pt x="52682" y="17191"/>
                  </a:lnTo>
                  <a:close/>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Freeform: Shape 218">
              <a:extLst>
                <a:ext uri="{FF2B5EF4-FFF2-40B4-BE49-F238E27FC236}">
                  <a16:creationId xmlns:a16="http://schemas.microsoft.com/office/drawing/2014/main" id="{103A022C-3691-4E98-946D-9657CB4E1801}"/>
                </a:ext>
              </a:extLst>
            </p:cNvPr>
            <p:cNvSpPr/>
            <p:nvPr/>
          </p:nvSpPr>
          <p:spPr>
            <a:xfrm>
              <a:off x="6573712" y="1129719"/>
              <a:ext cx="107361" cy="107361"/>
            </a:xfrm>
            <a:custGeom>
              <a:avLst/>
              <a:gdLst>
                <a:gd name="connsiteX0" fmla="*/ 60815 w 88727"/>
                <a:gd name="connsiteY0" fmla="*/ 48985 h 88727"/>
                <a:gd name="connsiteX1" fmla="*/ 78561 w 88727"/>
                <a:gd name="connsiteY1" fmla="*/ 31239 h 88727"/>
                <a:gd name="connsiteX2" fmla="*/ 78561 w 88727"/>
                <a:gd name="connsiteY2" fmla="*/ 19409 h 88727"/>
                <a:gd name="connsiteX3" fmla="*/ 66731 w 88727"/>
                <a:gd name="connsiteY3" fmla="*/ 19409 h 88727"/>
                <a:gd name="connsiteX4" fmla="*/ 48985 w 88727"/>
                <a:gd name="connsiteY4" fmla="*/ 37155 h 88727"/>
                <a:gd name="connsiteX5" fmla="*/ 31239 w 88727"/>
                <a:gd name="connsiteY5" fmla="*/ 19409 h 88727"/>
                <a:gd name="connsiteX6" fmla="*/ 19409 w 88727"/>
                <a:gd name="connsiteY6" fmla="*/ 19409 h 88727"/>
                <a:gd name="connsiteX7" fmla="*/ 19409 w 88727"/>
                <a:gd name="connsiteY7" fmla="*/ 31239 h 88727"/>
                <a:gd name="connsiteX8" fmla="*/ 37155 w 88727"/>
                <a:gd name="connsiteY8" fmla="*/ 48985 h 88727"/>
                <a:gd name="connsiteX9" fmla="*/ 19409 w 88727"/>
                <a:gd name="connsiteY9" fmla="*/ 66731 h 88727"/>
                <a:gd name="connsiteX10" fmla="*/ 19409 w 88727"/>
                <a:gd name="connsiteY10" fmla="*/ 78561 h 88727"/>
                <a:gd name="connsiteX11" fmla="*/ 31239 w 88727"/>
                <a:gd name="connsiteY11" fmla="*/ 78561 h 88727"/>
                <a:gd name="connsiteX12" fmla="*/ 48985 w 88727"/>
                <a:gd name="connsiteY12" fmla="*/ 60815 h 88727"/>
                <a:gd name="connsiteX13" fmla="*/ 66731 w 88727"/>
                <a:gd name="connsiteY13" fmla="*/ 78561 h 88727"/>
                <a:gd name="connsiteX14" fmla="*/ 78561 w 88727"/>
                <a:gd name="connsiteY14" fmla="*/ 78561 h 88727"/>
                <a:gd name="connsiteX15" fmla="*/ 78561 w 88727"/>
                <a:gd name="connsiteY15" fmla="*/ 66731 h 88727"/>
                <a:gd name="connsiteX16" fmla="*/ 60815 w 88727"/>
                <a:gd name="connsiteY16" fmla="*/ 48985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60815" y="48985"/>
                  </a:moveTo>
                  <a:lnTo>
                    <a:pt x="78561" y="31239"/>
                  </a:lnTo>
                  <a:cubicBezTo>
                    <a:pt x="81518" y="28282"/>
                    <a:pt x="81518" y="22367"/>
                    <a:pt x="78561" y="19409"/>
                  </a:cubicBezTo>
                  <a:cubicBezTo>
                    <a:pt x="75603" y="16452"/>
                    <a:pt x="69688" y="16452"/>
                    <a:pt x="66731" y="19409"/>
                  </a:cubicBezTo>
                  <a:lnTo>
                    <a:pt x="48985" y="37155"/>
                  </a:lnTo>
                  <a:lnTo>
                    <a:pt x="31239" y="19409"/>
                  </a:lnTo>
                  <a:cubicBezTo>
                    <a:pt x="28282" y="16452"/>
                    <a:pt x="22367" y="16452"/>
                    <a:pt x="19409" y="19409"/>
                  </a:cubicBezTo>
                  <a:cubicBezTo>
                    <a:pt x="16452" y="22367"/>
                    <a:pt x="16452" y="28282"/>
                    <a:pt x="19409" y="31239"/>
                  </a:cubicBezTo>
                  <a:lnTo>
                    <a:pt x="37155" y="48985"/>
                  </a:lnTo>
                  <a:lnTo>
                    <a:pt x="19409" y="66731"/>
                  </a:lnTo>
                  <a:cubicBezTo>
                    <a:pt x="16452" y="69688"/>
                    <a:pt x="16452" y="75603"/>
                    <a:pt x="19409" y="78561"/>
                  </a:cubicBezTo>
                  <a:cubicBezTo>
                    <a:pt x="22367" y="81518"/>
                    <a:pt x="28282" y="81518"/>
                    <a:pt x="31239" y="78561"/>
                  </a:cubicBezTo>
                  <a:lnTo>
                    <a:pt x="48985" y="60815"/>
                  </a:lnTo>
                  <a:lnTo>
                    <a:pt x="66731" y="78561"/>
                  </a:lnTo>
                  <a:cubicBezTo>
                    <a:pt x="69688" y="81518"/>
                    <a:pt x="75603" y="81518"/>
                    <a:pt x="78561" y="78561"/>
                  </a:cubicBezTo>
                  <a:cubicBezTo>
                    <a:pt x="81518" y="75603"/>
                    <a:pt x="81518" y="69688"/>
                    <a:pt x="78561" y="66731"/>
                  </a:cubicBezTo>
                  <a:lnTo>
                    <a:pt x="60815" y="48985"/>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Freeform: Shape 219">
              <a:extLst>
                <a:ext uri="{FF2B5EF4-FFF2-40B4-BE49-F238E27FC236}">
                  <a16:creationId xmlns:a16="http://schemas.microsoft.com/office/drawing/2014/main" id="{5A74AB95-626C-4DDA-AADE-BD631E3CDE83}"/>
                </a:ext>
              </a:extLst>
            </p:cNvPr>
            <p:cNvSpPr/>
            <p:nvPr/>
          </p:nvSpPr>
          <p:spPr>
            <a:xfrm>
              <a:off x="6186320" y="1096616"/>
              <a:ext cx="286294" cy="286294"/>
            </a:xfrm>
            <a:custGeom>
              <a:avLst/>
              <a:gdLst>
                <a:gd name="connsiteX0" fmla="*/ 58597 w 236606"/>
                <a:gd name="connsiteY0" fmla="*/ 123664 h 236606"/>
                <a:gd name="connsiteX1" fmla="*/ 122185 w 236606"/>
                <a:gd name="connsiteY1" fmla="*/ 60076 h 236606"/>
                <a:gd name="connsiteX2" fmla="*/ 185773 w 236606"/>
                <a:gd name="connsiteY2" fmla="*/ 123664 h 236606"/>
                <a:gd name="connsiteX3" fmla="*/ 122185 w 236606"/>
                <a:gd name="connsiteY3" fmla="*/ 187252 h 236606"/>
                <a:gd name="connsiteX4" fmla="*/ 58597 w 236606"/>
                <a:gd name="connsiteY4" fmla="*/ 123664 h 236606"/>
                <a:gd name="connsiteX5" fmla="*/ 230137 w 236606"/>
                <a:gd name="connsiteY5" fmla="*/ 123664 h 236606"/>
                <a:gd name="connsiteX6" fmla="*/ 123664 w 236606"/>
                <a:gd name="connsiteY6" fmla="*/ 17191 h 236606"/>
                <a:gd name="connsiteX7" fmla="*/ 17191 w 236606"/>
                <a:gd name="connsiteY7" fmla="*/ 123664 h 236606"/>
                <a:gd name="connsiteX8" fmla="*/ 123664 w 236606"/>
                <a:gd name="connsiteY8" fmla="*/ 230137 h 236606"/>
                <a:gd name="connsiteX9" fmla="*/ 230137 w 236606"/>
                <a:gd name="connsiteY9" fmla="*/ 123664 h 2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06" h="236606">
                  <a:moveTo>
                    <a:pt x="58597" y="123664"/>
                  </a:moveTo>
                  <a:cubicBezTo>
                    <a:pt x="58597" y="88173"/>
                    <a:pt x="86694" y="60076"/>
                    <a:pt x="122185" y="60076"/>
                  </a:cubicBezTo>
                  <a:cubicBezTo>
                    <a:pt x="157676" y="60076"/>
                    <a:pt x="185773" y="88173"/>
                    <a:pt x="185773" y="123664"/>
                  </a:cubicBezTo>
                  <a:cubicBezTo>
                    <a:pt x="185773" y="159155"/>
                    <a:pt x="157676" y="187252"/>
                    <a:pt x="122185" y="187252"/>
                  </a:cubicBezTo>
                  <a:cubicBezTo>
                    <a:pt x="86694" y="187252"/>
                    <a:pt x="58597" y="159155"/>
                    <a:pt x="58597" y="123664"/>
                  </a:cubicBezTo>
                  <a:moveTo>
                    <a:pt x="230137" y="123664"/>
                  </a:moveTo>
                  <a:cubicBezTo>
                    <a:pt x="230137" y="64512"/>
                    <a:pt x="182816" y="17191"/>
                    <a:pt x="123664" y="17191"/>
                  </a:cubicBezTo>
                  <a:cubicBezTo>
                    <a:pt x="64512" y="17191"/>
                    <a:pt x="17191" y="64512"/>
                    <a:pt x="17191" y="123664"/>
                  </a:cubicBezTo>
                  <a:cubicBezTo>
                    <a:pt x="17191" y="182816"/>
                    <a:pt x="64512" y="230137"/>
                    <a:pt x="123664" y="230137"/>
                  </a:cubicBezTo>
                  <a:cubicBezTo>
                    <a:pt x="181337" y="230137"/>
                    <a:pt x="230137" y="182816"/>
                    <a:pt x="230137" y="123664"/>
                  </a:cubicBezTo>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Freeform: Shape 220">
              <a:extLst>
                <a:ext uri="{FF2B5EF4-FFF2-40B4-BE49-F238E27FC236}">
                  <a16:creationId xmlns:a16="http://schemas.microsoft.com/office/drawing/2014/main" id="{F490D972-6D27-4131-9244-7DCFE28D38D3}"/>
                </a:ext>
              </a:extLst>
            </p:cNvPr>
            <p:cNvSpPr/>
            <p:nvPr/>
          </p:nvSpPr>
          <p:spPr>
            <a:xfrm>
              <a:off x="6243802" y="1155888"/>
              <a:ext cx="178934" cy="178934"/>
            </a:xfrm>
            <a:custGeom>
              <a:avLst/>
              <a:gdLst>
                <a:gd name="connsiteX0" fmla="*/ 11091 w 147879"/>
                <a:gd name="connsiteY0" fmla="*/ 74679 h 147879"/>
                <a:gd name="connsiteX1" fmla="*/ 74679 w 147879"/>
                <a:gd name="connsiteY1" fmla="*/ 11091 h 147879"/>
                <a:gd name="connsiteX2" fmla="*/ 138267 w 147879"/>
                <a:gd name="connsiteY2" fmla="*/ 74679 h 147879"/>
                <a:gd name="connsiteX3" fmla="*/ 74679 w 147879"/>
                <a:gd name="connsiteY3" fmla="*/ 138267 h 147879"/>
                <a:gd name="connsiteX4" fmla="*/ 11091 w 147879"/>
                <a:gd name="connsiteY4" fmla="*/ 74679 h 14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79" h="147879">
                  <a:moveTo>
                    <a:pt x="11091" y="74679"/>
                  </a:moveTo>
                  <a:cubicBezTo>
                    <a:pt x="11091" y="39188"/>
                    <a:pt x="39188" y="11091"/>
                    <a:pt x="74679" y="11091"/>
                  </a:cubicBezTo>
                  <a:cubicBezTo>
                    <a:pt x="110170" y="11091"/>
                    <a:pt x="138267" y="39188"/>
                    <a:pt x="138267" y="74679"/>
                  </a:cubicBezTo>
                  <a:cubicBezTo>
                    <a:pt x="138267" y="110170"/>
                    <a:pt x="110170" y="138267"/>
                    <a:pt x="74679" y="138267"/>
                  </a:cubicBezTo>
                  <a:cubicBezTo>
                    <a:pt x="39188" y="138267"/>
                    <a:pt x="11091" y="110170"/>
                    <a:pt x="11091" y="74679"/>
                  </a:cubicBezTo>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Freeform: Shape 221">
              <a:extLst>
                <a:ext uri="{FF2B5EF4-FFF2-40B4-BE49-F238E27FC236}">
                  <a16:creationId xmlns:a16="http://schemas.microsoft.com/office/drawing/2014/main" id="{02D8801C-B2C0-48C5-B872-1EC756AC2B83}"/>
                </a:ext>
              </a:extLst>
            </p:cNvPr>
            <p:cNvSpPr/>
            <p:nvPr/>
          </p:nvSpPr>
          <p:spPr>
            <a:xfrm>
              <a:off x="6569239" y="1384700"/>
              <a:ext cx="89467" cy="89467"/>
            </a:xfrm>
            <a:custGeom>
              <a:avLst/>
              <a:gdLst>
                <a:gd name="connsiteX0" fmla="*/ 37894 w 73939"/>
                <a:gd name="connsiteY0" fmla="*/ 51203 h 73939"/>
                <a:gd name="connsiteX1" fmla="*/ 24585 w 73939"/>
                <a:gd name="connsiteY1" fmla="*/ 37894 h 73939"/>
                <a:gd name="connsiteX2" fmla="*/ 37894 w 73939"/>
                <a:gd name="connsiteY2" fmla="*/ 24585 h 73939"/>
                <a:gd name="connsiteX3" fmla="*/ 51203 w 73939"/>
                <a:gd name="connsiteY3" fmla="*/ 37894 h 73939"/>
                <a:gd name="connsiteX4" fmla="*/ 37894 w 73939"/>
                <a:gd name="connsiteY4" fmla="*/ 51203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1203"/>
                  </a:moveTo>
                  <a:cubicBezTo>
                    <a:pt x="30500" y="51203"/>
                    <a:pt x="24585" y="45288"/>
                    <a:pt x="24585" y="37894"/>
                  </a:cubicBezTo>
                  <a:cubicBezTo>
                    <a:pt x="24585" y="30500"/>
                    <a:pt x="30500" y="24585"/>
                    <a:pt x="37894" y="24585"/>
                  </a:cubicBezTo>
                  <a:cubicBezTo>
                    <a:pt x="45288" y="24585"/>
                    <a:pt x="51203" y="30500"/>
                    <a:pt x="51203" y="37894"/>
                  </a:cubicBezTo>
                  <a:cubicBezTo>
                    <a:pt x="51203" y="45288"/>
                    <a:pt x="45288" y="51203"/>
                    <a:pt x="37894" y="51203"/>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rgbClr val="5AB4E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Freeform: Shape 222">
              <a:extLst>
                <a:ext uri="{FF2B5EF4-FFF2-40B4-BE49-F238E27FC236}">
                  <a16:creationId xmlns:a16="http://schemas.microsoft.com/office/drawing/2014/main" id="{4E87EEF5-ED3A-470D-AAF0-7F1EE7295805}"/>
                </a:ext>
              </a:extLst>
            </p:cNvPr>
            <p:cNvSpPr/>
            <p:nvPr/>
          </p:nvSpPr>
          <p:spPr>
            <a:xfrm>
              <a:off x="6449353" y="878316"/>
              <a:ext cx="89467" cy="89467"/>
            </a:xfrm>
            <a:custGeom>
              <a:avLst/>
              <a:gdLst>
                <a:gd name="connsiteX0" fmla="*/ 37894 w 73939"/>
                <a:gd name="connsiteY0" fmla="*/ 52682 h 73939"/>
                <a:gd name="connsiteX1" fmla="*/ 24585 w 73939"/>
                <a:gd name="connsiteY1" fmla="*/ 39373 h 73939"/>
                <a:gd name="connsiteX2" fmla="*/ 37894 w 73939"/>
                <a:gd name="connsiteY2" fmla="*/ 26064 h 73939"/>
                <a:gd name="connsiteX3" fmla="*/ 51203 w 73939"/>
                <a:gd name="connsiteY3" fmla="*/ 39373 h 73939"/>
                <a:gd name="connsiteX4" fmla="*/ 37894 w 73939"/>
                <a:gd name="connsiteY4" fmla="*/ 52682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2682"/>
                  </a:moveTo>
                  <a:cubicBezTo>
                    <a:pt x="30500" y="52682"/>
                    <a:pt x="24585" y="46767"/>
                    <a:pt x="24585" y="39373"/>
                  </a:cubicBezTo>
                  <a:cubicBezTo>
                    <a:pt x="24585" y="31979"/>
                    <a:pt x="30500" y="26064"/>
                    <a:pt x="37894" y="26064"/>
                  </a:cubicBezTo>
                  <a:cubicBezTo>
                    <a:pt x="45288" y="26064"/>
                    <a:pt x="51203" y="31979"/>
                    <a:pt x="51203" y="39373"/>
                  </a:cubicBezTo>
                  <a:cubicBezTo>
                    <a:pt x="51203" y="46767"/>
                    <a:pt x="45288" y="52682"/>
                    <a:pt x="37894" y="52682"/>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chemeClr val="accent6"/>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Freeform: Shape 235">
              <a:extLst>
                <a:ext uri="{FF2B5EF4-FFF2-40B4-BE49-F238E27FC236}">
                  <a16:creationId xmlns:a16="http://schemas.microsoft.com/office/drawing/2014/main" id="{307F62EA-E6F9-4814-A516-571E45321203}"/>
                </a:ext>
              </a:extLst>
            </p:cNvPr>
            <p:cNvSpPr/>
            <p:nvPr/>
          </p:nvSpPr>
          <p:spPr>
            <a:xfrm>
              <a:off x="6007386" y="1252288"/>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Freeform: Shape 236">
              <a:extLst>
                <a:ext uri="{FF2B5EF4-FFF2-40B4-BE49-F238E27FC236}">
                  <a16:creationId xmlns:a16="http://schemas.microsoft.com/office/drawing/2014/main" id="{791BCEB0-996E-4ECB-9D80-9EA0BD5B9A6C}"/>
                </a:ext>
              </a:extLst>
            </p:cNvPr>
            <p:cNvSpPr/>
            <p:nvPr/>
          </p:nvSpPr>
          <p:spPr>
            <a:xfrm>
              <a:off x="6526295" y="1801615"/>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Freeform: Shape 237">
              <a:extLst>
                <a:ext uri="{FF2B5EF4-FFF2-40B4-BE49-F238E27FC236}">
                  <a16:creationId xmlns:a16="http://schemas.microsoft.com/office/drawing/2014/main" id="{4BB2E3AB-5E40-4763-88E6-54707436F31D}"/>
                </a:ext>
              </a:extLst>
            </p:cNvPr>
            <p:cNvSpPr/>
            <p:nvPr/>
          </p:nvSpPr>
          <p:spPr>
            <a:xfrm>
              <a:off x="6257711" y="1756883"/>
              <a:ext cx="89467" cy="268401"/>
            </a:xfrm>
            <a:custGeom>
              <a:avLst/>
              <a:gdLst>
                <a:gd name="connsiteX0" fmla="*/ 39524 w 73939"/>
                <a:gd name="connsiteY0" fmla="*/ 17191 h 221818"/>
                <a:gd name="connsiteX1" fmla="*/ 17342 w 73939"/>
                <a:gd name="connsiteY1" fmla="*/ 100003 h 221818"/>
                <a:gd name="connsiteX2" fmla="*/ 55791 w 73939"/>
                <a:gd name="connsiteY2" fmla="*/ 210913 h 221818"/>
                <a:gd name="connsiteX3" fmla="*/ 42482 w 73939"/>
                <a:gd name="connsiteY3" fmla="*/ 98525 h 221818"/>
                <a:gd name="connsiteX4" fmla="*/ 66142 w 73939"/>
                <a:gd name="connsiteY4" fmla="*/ 17191 h 221818"/>
                <a:gd name="connsiteX5" fmla="*/ 39524 w 73939"/>
                <a:gd name="connsiteY5" fmla="*/ 17191 h 22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39" h="221818">
                  <a:moveTo>
                    <a:pt x="39524" y="17191"/>
                  </a:moveTo>
                  <a:cubicBezTo>
                    <a:pt x="39524" y="17191"/>
                    <a:pt x="20300" y="64512"/>
                    <a:pt x="17342" y="100003"/>
                  </a:cubicBezTo>
                  <a:cubicBezTo>
                    <a:pt x="14385" y="154719"/>
                    <a:pt x="55791" y="210913"/>
                    <a:pt x="55791" y="210913"/>
                  </a:cubicBezTo>
                  <a:cubicBezTo>
                    <a:pt x="55791" y="210913"/>
                    <a:pt x="39524" y="154719"/>
                    <a:pt x="42482" y="98525"/>
                  </a:cubicBezTo>
                  <a:cubicBezTo>
                    <a:pt x="43960" y="61555"/>
                    <a:pt x="66142" y="17191"/>
                    <a:pt x="66142" y="17191"/>
                  </a:cubicBezTo>
                  <a:lnTo>
                    <a:pt x="39524" y="17191"/>
                  </a:lnTo>
                  <a:close/>
                </a:path>
              </a:pathLst>
            </a:custGeom>
            <a:solidFill>
              <a:schemeClr val="accent2"/>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Freeform: Shape 238">
              <a:extLst>
                <a:ext uri="{FF2B5EF4-FFF2-40B4-BE49-F238E27FC236}">
                  <a16:creationId xmlns:a16="http://schemas.microsoft.com/office/drawing/2014/main" id="{CCB4D7F8-8E58-4BB5-8B1A-1432BB32A1A9}"/>
                </a:ext>
              </a:extLst>
            </p:cNvPr>
            <p:cNvSpPr/>
            <p:nvPr/>
          </p:nvSpPr>
          <p:spPr>
            <a:xfrm>
              <a:off x="6251253" y="1166400"/>
              <a:ext cx="71574" cy="143147"/>
            </a:xfrm>
            <a:custGeom>
              <a:avLst/>
              <a:gdLst>
                <a:gd name="connsiteX0" fmla="*/ 44861 w 59151"/>
                <a:gd name="connsiteY0" fmla="*/ 17191 h 118303"/>
                <a:gd name="connsiteX1" fmla="*/ 18243 w 59151"/>
                <a:gd name="connsiteY1" fmla="*/ 58597 h 118303"/>
                <a:gd name="connsiteX2" fmla="*/ 44861 w 59151"/>
                <a:gd name="connsiteY2" fmla="*/ 114791 h 118303"/>
                <a:gd name="connsiteX3" fmla="*/ 31552 w 59151"/>
                <a:gd name="connsiteY3" fmla="*/ 61555 h 118303"/>
                <a:gd name="connsiteX4" fmla="*/ 50776 w 59151"/>
                <a:gd name="connsiteY4" fmla="*/ 24585 h 118303"/>
                <a:gd name="connsiteX5" fmla="*/ 44861 w 59151"/>
                <a:gd name="connsiteY5" fmla="*/ 17191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1" h="118303">
                  <a:moveTo>
                    <a:pt x="44861" y="17191"/>
                  </a:moveTo>
                  <a:cubicBezTo>
                    <a:pt x="44861" y="17191"/>
                    <a:pt x="25637" y="24585"/>
                    <a:pt x="18243" y="58597"/>
                  </a:cubicBezTo>
                  <a:cubicBezTo>
                    <a:pt x="10849" y="92609"/>
                    <a:pt x="44861" y="114791"/>
                    <a:pt x="44861" y="114791"/>
                  </a:cubicBezTo>
                  <a:cubicBezTo>
                    <a:pt x="44861" y="114791"/>
                    <a:pt x="27116" y="91131"/>
                    <a:pt x="31552" y="61555"/>
                  </a:cubicBezTo>
                  <a:cubicBezTo>
                    <a:pt x="35988" y="31979"/>
                    <a:pt x="50776" y="24585"/>
                    <a:pt x="50776" y="24585"/>
                  </a:cubicBezTo>
                  <a:lnTo>
                    <a:pt x="44861" y="17191"/>
                  </a:lnTo>
                  <a:close/>
                </a:path>
              </a:pathLst>
            </a:custGeom>
            <a:solidFill>
              <a:schemeClr val="bg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Freeform: Shape 239">
              <a:extLst>
                <a:ext uri="{FF2B5EF4-FFF2-40B4-BE49-F238E27FC236}">
                  <a16:creationId xmlns:a16="http://schemas.microsoft.com/office/drawing/2014/main" id="{0B708218-30ED-49A6-B06B-0B3D282F914F}"/>
                </a:ext>
              </a:extLst>
            </p:cNvPr>
            <p:cNvSpPr/>
            <p:nvPr/>
          </p:nvSpPr>
          <p:spPr>
            <a:xfrm>
              <a:off x="5595838" y="1239763"/>
              <a:ext cx="107361" cy="107361"/>
            </a:xfrm>
            <a:custGeom>
              <a:avLst/>
              <a:gdLst>
                <a:gd name="connsiteX0" fmla="*/ 52682 w 88727"/>
                <a:gd name="connsiteY0" fmla="*/ 54161 h 88727"/>
                <a:gd name="connsiteX1" fmla="*/ 70428 w 88727"/>
                <a:gd name="connsiteY1" fmla="*/ 57118 h 88727"/>
                <a:gd name="connsiteX2" fmla="*/ 77821 w 88727"/>
                <a:gd name="connsiteY2" fmla="*/ 52682 h 88727"/>
                <a:gd name="connsiteX3" fmla="*/ 73385 w 88727"/>
                <a:gd name="connsiteY3" fmla="*/ 45288 h 88727"/>
                <a:gd name="connsiteX4" fmla="*/ 54161 w 88727"/>
                <a:gd name="connsiteY4" fmla="*/ 42330 h 88727"/>
                <a:gd name="connsiteX5" fmla="*/ 57118 w 88727"/>
                <a:gd name="connsiteY5" fmla="*/ 24585 h 88727"/>
                <a:gd name="connsiteX6" fmla="*/ 52682 w 88727"/>
                <a:gd name="connsiteY6" fmla="*/ 17191 h 88727"/>
                <a:gd name="connsiteX7" fmla="*/ 45288 w 88727"/>
                <a:gd name="connsiteY7" fmla="*/ 21627 h 88727"/>
                <a:gd name="connsiteX8" fmla="*/ 42330 w 88727"/>
                <a:gd name="connsiteY8" fmla="*/ 39373 h 88727"/>
                <a:gd name="connsiteX9" fmla="*/ 24585 w 88727"/>
                <a:gd name="connsiteY9" fmla="*/ 37894 h 88727"/>
                <a:gd name="connsiteX10" fmla="*/ 17191 w 88727"/>
                <a:gd name="connsiteY10" fmla="*/ 42330 h 88727"/>
                <a:gd name="connsiteX11" fmla="*/ 21627 w 88727"/>
                <a:gd name="connsiteY11" fmla="*/ 49724 h 88727"/>
                <a:gd name="connsiteX12" fmla="*/ 39373 w 88727"/>
                <a:gd name="connsiteY12" fmla="*/ 52682 h 88727"/>
                <a:gd name="connsiteX13" fmla="*/ 36415 w 88727"/>
                <a:gd name="connsiteY13" fmla="*/ 70428 h 88727"/>
                <a:gd name="connsiteX14" fmla="*/ 40852 w 88727"/>
                <a:gd name="connsiteY14" fmla="*/ 77822 h 88727"/>
                <a:gd name="connsiteX15" fmla="*/ 48246 w 88727"/>
                <a:gd name="connsiteY15" fmla="*/ 73385 h 88727"/>
                <a:gd name="connsiteX16" fmla="*/ 52682 w 88727"/>
                <a:gd name="connsiteY16" fmla="*/ 5416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52682" y="54161"/>
                  </a:moveTo>
                  <a:lnTo>
                    <a:pt x="70428" y="57118"/>
                  </a:lnTo>
                  <a:cubicBezTo>
                    <a:pt x="73385" y="57118"/>
                    <a:pt x="76343" y="55640"/>
                    <a:pt x="77821" y="52682"/>
                  </a:cubicBezTo>
                  <a:cubicBezTo>
                    <a:pt x="77821" y="49724"/>
                    <a:pt x="76343" y="46767"/>
                    <a:pt x="73385" y="45288"/>
                  </a:cubicBezTo>
                  <a:lnTo>
                    <a:pt x="54161" y="42330"/>
                  </a:lnTo>
                  <a:lnTo>
                    <a:pt x="57118" y="24585"/>
                  </a:lnTo>
                  <a:cubicBezTo>
                    <a:pt x="57118" y="21627"/>
                    <a:pt x="55640" y="18670"/>
                    <a:pt x="52682" y="17191"/>
                  </a:cubicBezTo>
                  <a:cubicBezTo>
                    <a:pt x="49724" y="17191"/>
                    <a:pt x="46767" y="18670"/>
                    <a:pt x="45288" y="21627"/>
                  </a:cubicBezTo>
                  <a:lnTo>
                    <a:pt x="42330" y="39373"/>
                  </a:lnTo>
                  <a:lnTo>
                    <a:pt x="24585" y="37894"/>
                  </a:lnTo>
                  <a:cubicBezTo>
                    <a:pt x="21627" y="37894"/>
                    <a:pt x="18670" y="39373"/>
                    <a:pt x="17191" y="42330"/>
                  </a:cubicBezTo>
                  <a:cubicBezTo>
                    <a:pt x="17191" y="45288"/>
                    <a:pt x="18670" y="48246"/>
                    <a:pt x="21627" y="49724"/>
                  </a:cubicBezTo>
                  <a:lnTo>
                    <a:pt x="39373" y="52682"/>
                  </a:lnTo>
                  <a:lnTo>
                    <a:pt x="36415" y="70428"/>
                  </a:lnTo>
                  <a:cubicBezTo>
                    <a:pt x="36415" y="73385"/>
                    <a:pt x="37894" y="76343"/>
                    <a:pt x="40852" y="77822"/>
                  </a:cubicBezTo>
                  <a:cubicBezTo>
                    <a:pt x="43809" y="77822"/>
                    <a:pt x="46767" y="76343"/>
                    <a:pt x="48246" y="73385"/>
                  </a:cubicBezTo>
                  <a:lnTo>
                    <a:pt x="52682" y="54161"/>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Freeform: Shape 240">
              <a:extLst>
                <a:ext uri="{FF2B5EF4-FFF2-40B4-BE49-F238E27FC236}">
                  <a16:creationId xmlns:a16="http://schemas.microsoft.com/office/drawing/2014/main" id="{6EB039C0-C13A-4782-9DCE-EDD6ACF6315B}"/>
                </a:ext>
              </a:extLst>
            </p:cNvPr>
            <p:cNvSpPr/>
            <p:nvPr/>
          </p:nvSpPr>
          <p:spPr>
            <a:xfrm>
              <a:off x="5439830" y="681154"/>
              <a:ext cx="1789339" cy="1467258"/>
            </a:xfrm>
            <a:custGeom>
              <a:avLst/>
              <a:gdLst>
                <a:gd name="connsiteX0" fmla="*/ 1397182 w 1478793"/>
                <a:gd name="connsiteY0" fmla="*/ 611943 h 1212610"/>
                <a:gd name="connsiteX1" fmla="*/ 1472601 w 1478793"/>
                <a:gd name="connsiteY1" fmla="*/ 456670 h 1212610"/>
                <a:gd name="connsiteX2" fmla="*/ 1477037 w 1478793"/>
                <a:gd name="connsiteY2" fmla="*/ 440403 h 1212610"/>
                <a:gd name="connsiteX3" fmla="*/ 1474079 w 1478793"/>
                <a:gd name="connsiteY3" fmla="*/ 427094 h 1212610"/>
                <a:gd name="connsiteX4" fmla="*/ 1466685 w 1478793"/>
                <a:gd name="connsiteY4" fmla="*/ 415263 h 1212610"/>
                <a:gd name="connsiteX5" fmla="*/ 1456334 w 1478793"/>
                <a:gd name="connsiteY5" fmla="*/ 407870 h 1212610"/>
                <a:gd name="connsiteX6" fmla="*/ 1444504 w 1478793"/>
                <a:gd name="connsiteY6" fmla="*/ 404912 h 1212610"/>
                <a:gd name="connsiteX7" fmla="*/ 1240430 w 1478793"/>
                <a:gd name="connsiteY7" fmla="*/ 404912 h 1212610"/>
                <a:gd name="connsiteX8" fmla="*/ 910659 w 1478793"/>
                <a:gd name="connsiteY8" fmla="*/ 82535 h 1212610"/>
                <a:gd name="connsiteX9" fmla="*/ 873689 w 1478793"/>
                <a:gd name="connsiteY9" fmla="*/ 50002 h 1212610"/>
                <a:gd name="connsiteX10" fmla="*/ 832283 w 1478793"/>
                <a:gd name="connsiteY10" fmla="*/ 26341 h 1212610"/>
                <a:gd name="connsiteX11" fmla="*/ 787919 w 1478793"/>
                <a:gd name="connsiteY11" fmla="*/ 13032 h 1212610"/>
                <a:gd name="connsiteX12" fmla="*/ 743556 w 1478793"/>
                <a:gd name="connsiteY12" fmla="*/ 8595 h 1212610"/>
                <a:gd name="connsiteX13" fmla="*/ 654828 w 1478793"/>
                <a:gd name="connsiteY13" fmla="*/ 26341 h 1212610"/>
                <a:gd name="connsiteX14" fmla="*/ 576452 w 1478793"/>
                <a:gd name="connsiteY14" fmla="*/ 82535 h 1212610"/>
                <a:gd name="connsiteX15" fmla="*/ 246681 w 1478793"/>
                <a:gd name="connsiteY15" fmla="*/ 404912 h 1212610"/>
                <a:gd name="connsiteX16" fmla="*/ 42608 w 1478793"/>
                <a:gd name="connsiteY16" fmla="*/ 404912 h 1212610"/>
                <a:gd name="connsiteX17" fmla="*/ 30777 w 1478793"/>
                <a:gd name="connsiteY17" fmla="*/ 407870 h 1212610"/>
                <a:gd name="connsiteX18" fmla="*/ 20426 w 1478793"/>
                <a:gd name="connsiteY18" fmla="*/ 415263 h 1212610"/>
                <a:gd name="connsiteX19" fmla="*/ 13032 w 1478793"/>
                <a:gd name="connsiteY19" fmla="*/ 427094 h 1212610"/>
                <a:gd name="connsiteX20" fmla="*/ 10074 w 1478793"/>
                <a:gd name="connsiteY20" fmla="*/ 440403 h 1212610"/>
                <a:gd name="connsiteX21" fmla="*/ 14511 w 1478793"/>
                <a:gd name="connsiteY21" fmla="*/ 456670 h 1212610"/>
                <a:gd name="connsiteX22" fmla="*/ 91408 w 1478793"/>
                <a:gd name="connsiteY22" fmla="*/ 611943 h 1212610"/>
                <a:gd name="connsiteX23" fmla="*/ 13032 w 1478793"/>
                <a:gd name="connsiteY23" fmla="*/ 767216 h 1212610"/>
                <a:gd name="connsiteX24" fmla="*/ 8595 w 1478793"/>
                <a:gd name="connsiteY24" fmla="*/ 783483 h 1212610"/>
                <a:gd name="connsiteX25" fmla="*/ 11553 w 1478793"/>
                <a:gd name="connsiteY25" fmla="*/ 798271 h 1212610"/>
                <a:gd name="connsiteX26" fmla="*/ 18947 w 1478793"/>
                <a:gd name="connsiteY26" fmla="*/ 808622 h 1212610"/>
                <a:gd name="connsiteX27" fmla="*/ 29299 w 1478793"/>
                <a:gd name="connsiteY27" fmla="*/ 816016 h 1212610"/>
                <a:gd name="connsiteX28" fmla="*/ 41129 w 1478793"/>
                <a:gd name="connsiteY28" fmla="*/ 818974 h 1212610"/>
                <a:gd name="connsiteX29" fmla="*/ 245202 w 1478793"/>
                <a:gd name="connsiteY29" fmla="*/ 818974 h 1212610"/>
                <a:gd name="connsiteX30" fmla="*/ 574973 w 1478793"/>
                <a:gd name="connsiteY30" fmla="*/ 1142830 h 1212610"/>
                <a:gd name="connsiteX31" fmla="*/ 653349 w 1478793"/>
                <a:gd name="connsiteY31" fmla="*/ 1199024 h 1212610"/>
                <a:gd name="connsiteX32" fmla="*/ 742077 w 1478793"/>
                <a:gd name="connsiteY32" fmla="*/ 1218248 h 1212610"/>
                <a:gd name="connsiteX33" fmla="*/ 786441 w 1478793"/>
                <a:gd name="connsiteY33" fmla="*/ 1213812 h 1212610"/>
                <a:gd name="connsiteX34" fmla="*/ 830804 w 1478793"/>
                <a:gd name="connsiteY34" fmla="*/ 1200502 h 1212610"/>
                <a:gd name="connsiteX35" fmla="*/ 872211 w 1478793"/>
                <a:gd name="connsiteY35" fmla="*/ 1176842 h 1212610"/>
                <a:gd name="connsiteX36" fmla="*/ 909180 w 1478793"/>
                <a:gd name="connsiteY36" fmla="*/ 1144308 h 1212610"/>
                <a:gd name="connsiteX37" fmla="*/ 1238951 w 1478793"/>
                <a:gd name="connsiteY37" fmla="*/ 820453 h 1212610"/>
                <a:gd name="connsiteX38" fmla="*/ 1443025 w 1478793"/>
                <a:gd name="connsiteY38" fmla="*/ 820453 h 1212610"/>
                <a:gd name="connsiteX39" fmla="*/ 1454855 w 1478793"/>
                <a:gd name="connsiteY39" fmla="*/ 817495 h 1212610"/>
                <a:gd name="connsiteX40" fmla="*/ 1465207 w 1478793"/>
                <a:gd name="connsiteY40" fmla="*/ 810101 h 1212610"/>
                <a:gd name="connsiteX41" fmla="*/ 1472601 w 1478793"/>
                <a:gd name="connsiteY41" fmla="*/ 799750 h 1212610"/>
                <a:gd name="connsiteX42" fmla="*/ 1475558 w 1478793"/>
                <a:gd name="connsiteY42" fmla="*/ 784962 h 1212610"/>
                <a:gd name="connsiteX43" fmla="*/ 1471122 w 1478793"/>
                <a:gd name="connsiteY43" fmla="*/ 768695 h 1212610"/>
                <a:gd name="connsiteX44" fmla="*/ 1397182 w 1478793"/>
                <a:gd name="connsiteY44" fmla="*/ 611943 h 12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8793" h="1212610">
                  <a:moveTo>
                    <a:pt x="1397182" y="611943"/>
                  </a:moveTo>
                  <a:lnTo>
                    <a:pt x="1472601" y="456670"/>
                  </a:lnTo>
                  <a:cubicBezTo>
                    <a:pt x="1475558" y="452233"/>
                    <a:pt x="1477037" y="446318"/>
                    <a:pt x="1477037" y="440403"/>
                  </a:cubicBezTo>
                  <a:cubicBezTo>
                    <a:pt x="1477037" y="435967"/>
                    <a:pt x="1475558" y="431530"/>
                    <a:pt x="1474079" y="427094"/>
                  </a:cubicBezTo>
                  <a:cubicBezTo>
                    <a:pt x="1472601" y="422657"/>
                    <a:pt x="1469643" y="419700"/>
                    <a:pt x="1466685" y="415263"/>
                  </a:cubicBezTo>
                  <a:cubicBezTo>
                    <a:pt x="1463728" y="412306"/>
                    <a:pt x="1460770" y="409348"/>
                    <a:pt x="1456334" y="407870"/>
                  </a:cubicBezTo>
                  <a:cubicBezTo>
                    <a:pt x="1451898" y="406391"/>
                    <a:pt x="1448940" y="404912"/>
                    <a:pt x="1444504" y="404912"/>
                  </a:cubicBezTo>
                  <a:lnTo>
                    <a:pt x="1240430" y="404912"/>
                  </a:lnTo>
                  <a:lnTo>
                    <a:pt x="910659" y="82535"/>
                  </a:lnTo>
                  <a:cubicBezTo>
                    <a:pt x="898829" y="70705"/>
                    <a:pt x="886999" y="58874"/>
                    <a:pt x="873689" y="50002"/>
                  </a:cubicBezTo>
                  <a:cubicBezTo>
                    <a:pt x="860380" y="41129"/>
                    <a:pt x="847071" y="33735"/>
                    <a:pt x="832283" y="26341"/>
                  </a:cubicBezTo>
                  <a:cubicBezTo>
                    <a:pt x="817495" y="20426"/>
                    <a:pt x="802707" y="15989"/>
                    <a:pt x="787919" y="13032"/>
                  </a:cubicBezTo>
                  <a:cubicBezTo>
                    <a:pt x="773132" y="10074"/>
                    <a:pt x="758344" y="8595"/>
                    <a:pt x="743556" y="8595"/>
                  </a:cubicBezTo>
                  <a:cubicBezTo>
                    <a:pt x="712501" y="8595"/>
                    <a:pt x="682925" y="14511"/>
                    <a:pt x="654828" y="26341"/>
                  </a:cubicBezTo>
                  <a:cubicBezTo>
                    <a:pt x="625252" y="38171"/>
                    <a:pt x="600113" y="57396"/>
                    <a:pt x="576452" y="82535"/>
                  </a:cubicBezTo>
                  <a:lnTo>
                    <a:pt x="246681" y="404912"/>
                  </a:lnTo>
                  <a:lnTo>
                    <a:pt x="42608" y="404912"/>
                  </a:lnTo>
                  <a:cubicBezTo>
                    <a:pt x="38171" y="404912"/>
                    <a:pt x="33735" y="406391"/>
                    <a:pt x="30777" y="407870"/>
                  </a:cubicBezTo>
                  <a:cubicBezTo>
                    <a:pt x="26341" y="409348"/>
                    <a:pt x="23383" y="412306"/>
                    <a:pt x="20426" y="415263"/>
                  </a:cubicBezTo>
                  <a:cubicBezTo>
                    <a:pt x="17468" y="418221"/>
                    <a:pt x="14511" y="422657"/>
                    <a:pt x="13032" y="427094"/>
                  </a:cubicBezTo>
                  <a:cubicBezTo>
                    <a:pt x="11553" y="431530"/>
                    <a:pt x="10074" y="435967"/>
                    <a:pt x="10074" y="440403"/>
                  </a:cubicBezTo>
                  <a:cubicBezTo>
                    <a:pt x="10074" y="446318"/>
                    <a:pt x="11553" y="452233"/>
                    <a:pt x="14511" y="456670"/>
                  </a:cubicBezTo>
                  <a:lnTo>
                    <a:pt x="91408" y="611943"/>
                  </a:lnTo>
                  <a:lnTo>
                    <a:pt x="13032" y="767216"/>
                  </a:lnTo>
                  <a:cubicBezTo>
                    <a:pt x="10074" y="771653"/>
                    <a:pt x="8595" y="777568"/>
                    <a:pt x="8595" y="783483"/>
                  </a:cubicBezTo>
                  <a:cubicBezTo>
                    <a:pt x="8595" y="787919"/>
                    <a:pt x="10074" y="793834"/>
                    <a:pt x="11553" y="798271"/>
                  </a:cubicBezTo>
                  <a:cubicBezTo>
                    <a:pt x="13032" y="802707"/>
                    <a:pt x="15989" y="805665"/>
                    <a:pt x="18947" y="808622"/>
                  </a:cubicBezTo>
                  <a:cubicBezTo>
                    <a:pt x="21905" y="811580"/>
                    <a:pt x="24862" y="814538"/>
                    <a:pt x="29299" y="816016"/>
                  </a:cubicBezTo>
                  <a:cubicBezTo>
                    <a:pt x="33735" y="817495"/>
                    <a:pt x="36693" y="818974"/>
                    <a:pt x="41129" y="818974"/>
                  </a:cubicBezTo>
                  <a:lnTo>
                    <a:pt x="245202" y="818974"/>
                  </a:lnTo>
                  <a:lnTo>
                    <a:pt x="574973" y="1142830"/>
                  </a:lnTo>
                  <a:cubicBezTo>
                    <a:pt x="598634" y="1167969"/>
                    <a:pt x="623773" y="1187193"/>
                    <a:pt x="653349" y="1199024"/>
                  </a:cubicBezTo>
                  <a:cubicBezTo>
                    <a:pt x="682925" y="1210854"/>
                    <a:pt x="712501" y="1218248"/>
                    <a:pt x="742077" y="1218248"/>
                  </a:cubicBezTo>
                  <a:cubicBezTo>
                    <a:pt x="756865" y="1218248"/>
                    <a:pt x="771653" y="1216769"/>
                    <a:pt x="786441" y="1213812"/>
                  </a:cubicBezTo>
                  <a:cubicBezTo>
                    <a:pt x="801229" y="1210854"/>
                    <a:pt x="816016" y="1206418"/>
                    <a:pt x="830804" y="1200502"/>
                  </a:cubicBezTo>
                  <a:cubicBezTo>
                    <a:pt x="845592" y="1194587"/>
                    <a:pt x="858902" y="1187193"/>
                    <a:pt x="872211" y="1176842"/>
                  </a:cubicBezTo>
                  <a:cubicBezTo>
                    <a:pt x="885520" y="1167969"/>
                    <a:pt x="897350" y="1156139"/>
                    <a:pt x="909180" y="1144308"/>
                  </a:cubicBezTo>
                  <a:lnTo>
                    <a:pt x="1238951" y="820453"/>
                  </a:lnTo>
                  <a:lnTo>
                    <a:pt x="1443025" y="820453"/>
                  </a:lnTo>
                  <a:cubicBezTo>
                    <a:pt x="1447461" y="820453"/>
                    <a:pt x="1451898" y="818974"/>
                    <a:pt x="1454855" y="817495"/>
                  </a:cubicBezTo>
                  <a:cubicBezTo>
                    <a:pt x="1459292" y="816016"/>
                    <a:pt x="1462249" y="813059"/>
                    <a:pt x="1465207" y="810101"/>
                  </a:cubicBezTo>
                  <a:cubicBezTo>
                    <a:pt x="1468164" y="807144"/>
                    <a:pt x="1471122" y="802707"/>
                    <a:pt x="1472601" y="799750"/>
                  </a:cubicBezTo>
                  <a:cubicBezTo>
                    <a:pt x="1474079" y="796792"/>
                    <a:pt x="1475558" y="790877"/>
                    <a:pt x="1475558" y="784962"/>
                  </a:cubicBezTo>
                  <a:cubicBezTo>
                    <a:pt x="1475558" y="779047"/>
                    <a:pt x="1474079" y="774610"/>
                    <a:pt x="1471122" y="768695"/>
                  </a:cubicBezTo>
                  <a:lnTo>
                    <a:pt x="1397182" y="61194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1" name="Group 30">
              <a:extLst>
                <a:ext uri="{FF2B5EF4-FFF2-40B4-BE49-F238E27FC236}">
                  <a16:creationId xmlns:a16="http://schemas.microsoft.com/office/drawing/2014/main" id="{F53DD90A-F2F0-4A89-9B71-33B2CD6BC5D1}"/>
                </a:ext>
              </a:extLst>
            </p:cNvPr>
            <p:cNvGrpSpPr/>
            <p:nvPr/>
          </p:nvGrpSpPr>
          <p:grpSpPr>
            <a:xfrm>
              <a:off x="5640835" y="1300386"/>
              <a:ext cx="1392651" cy="400374"/>
              <a:chOff x="5688118" y="650074"/>
              <a:chExt cx="1392651" cy="400374"/>
            </a:xfrm>
          </p:grpSpPr>
          <p:sp>
            <p:nvSpPr>
              <p:cNvPr id="320" name="TextBox 319">
                <a:extLst>
                  <a:ext uri="{FF2B5EF4-FFF2-40B4-BE49-F238E27FC236}">
                    <a16:creationId xmlns:a16="http://schemas.microsoft.com/office/drawing/2014/main" id="{0BD37903-90D7-46F0-910B-B15A9348125B}"/>
                  </a:ext>
                </a:extLst>
              </p:cNvPr>
              <p:cNvSpPr txBox="1"/>
              <p:nvPr/>
            </p:nvSpPr>
            <p:spPr>
              <a:xfrm>
                <a:off x="5688496" y="650338"/>
                <a:ext cx="13922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w="28575">
                      <a:solidFill>
                        <a:prstClr val="white"/>
                      </a:solidFill>
                    </a:ln>
                    <a:solidFill>
                      <a:prstClr val="white"/>
                    </a:solidFill>
                    <a:effectLst/>
                    <a:uLnTx/>
                    <a:uFillTx/>
                    <a:latin typeface="Arial Black"/>
                    <a:ea typeface="+mn-ea"/>
                    <a:cs typeface="+mn-cs"/>
                  </a:rPr>
                  <a:t>Launch</a:t>
                </a:r>
                <a:endParaRPr kumimoji="0" lang="en-GB" sz="2000" b="1" i="0" u="none" strike="noStrike" kern="1200" cap="none" spc="0" normalizeH="0" baseline="0" noProof="0" dirty="0">
                  <a:ln w="28575">
                    <a:solidFill>
                      <a:prstClr val="white"/>
                    </a:solidFill>
                  </a:ln>
                  <a:solidFill>
                    <a:prstClr val="white"/>
                  </a:solidFill>
                  <a:effectLst/>
                  <a:uLnTx/>
                  <a:uFillTx/>
                  <a:latin typeface="Arial Black"/>
                  <a:ea typeface="+mn-ea"/>
                  <a:cs typeface="+mn-cs"/>
                </a:endParaRPr>
              </a:p>
            </p:txBody>
          </p:sp>
          <p:sp>
            <p:nvSpPr>
              <p:cNvPr id="30" name="TextBox 29">
                <a:extLst>
                  <a:ext uri="{FF2B5EF4-FFF2-40B4-BE49-F238E27FC236}">
                    <a16:creationId xmlns:a16="http://schemas.microsoft.com/office/drawing/2014/main" id="{0CB760F0-8054-4F12-8507-4B6238856450}"/>
                  </a:ext>
                </a:extLst>
              </p:cNvPr>
              <p:cNvSpPr txBox="1"/>
              <p:nvPr/>
            </p:nvSpPr>
            <p:spPr>
              <a:xfrm>
                <a:off x="5688118" y="650074"/>
                <a:ext cx="13922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D9222E"/>
                    </a:solidFill>
                    <a:effectLst/>
                    <a:uLnTx/>
                    <a:uFillTx/>
                    <a:latin typeface="Arial Black"/>
                    <a:ea typeface="+mn-ea"/>
                    <a:cs typeface="+mn-cs"/>
                  </a:rPr>
                  <a:t>Launch</a:t>
                </a:r>
                <a:endParaRPr kumimoji="0" lang="en-GB" sz="2000" b="1" i="0" u="none" strike="noStrike" kern="1200" cap="none" spc="0" normalizeH="0" baseline="0" noProof="0" dirty="0">
                  <a:ln>
                    <a:noFill/>
                  </a:ln>
                  <a:solidFill>
                    <a:srgbClr val="D9222E"/>
                  </a:solidFill>
                  <a:effectLst/>
                  <a:uLnTx/>
                  <a:uFillTx/>
                  <a:latin typeface="Arial Black"/>
                  <a:ea typeface="+mn-ea"/>
                  <a:cs typeface="+mn-cs"/>
                </a:endParaRPr>
              </a:p>
            </p:txBody>
          </p:sp>
        </p:grpSp>
      </p:grpSp>
      <p:grpSp>
        <p:nvGrpSpPr>
          <p:cNvPr id="325" name="Group 324">
            <a:extLst>
              <a:ext uri="{FF2B5EF4-FFF2-40B4-BE49-F238E27FC236}">
                <a16:creationId xmlns:a16="http://schemas.microsoft.com/office/drawing/2014/main" id="{55217794-C852-444C-9E5C-3ED38097FC1F}"/>
              </a:ext>
              <a:ext uri="{C183D7F6-B498-43B3-948B-1728B52AA6E4}">
                <adec:decorative xmlns:adec="http://schemas.microsoft.com/office/drawing/2017/decorative" val="1"/>
              </a:ext>
            </a:extLst>
          </p:cNvPr>
          <p:cNvGrpSpPr>
            <a:grpSpLocks noChangeAspect="1"/>
          </p:cNvGrpSpPr>
          <p:nvPr/>
        </p:nvGrpSpPr>
        <p:grpSpPr>
          <a:xfrm>
            <a:off x="10125034" y="816121"/>
            <a:ext cx="1241519" cy="676112"/>
            <a:chOff x="69329" y="3410351"/>
            <a:chExt cx="1128654" cy="614647"/>
          </a:xfrm>
        </p:grpSpPr>
        <p:sp>
          <p:nvSpPr>
            <p:cNvPr id="321" name="Freeform: Shape 320">
              <a:extLst>
                <a:ext uri="{FF2B5EF4-FFF2-40B4-BE49-F238E27FC236}">
                  <a16:creationId xmlns:a16="http://schemas.microsoft.com/office/drawing/2014/main" id="{8AD96379-635B-462E-B4A0-079115815F56}"/>
                </a:ext>
              </a:extLst>
            </p:cNvPr>
            <p:cNvSpPr/>
            <p:nvPr/>
          </p:nvSpPr>
          <p:spPr>
            <a:xfrm>
              <a:off x="126671" y="3456979"/>
              <a:ext cx="1028700" cy="533400"/>
            </a:xfrm>
            <a:custGeom>
              <a:avLst/>
              <a:gdLst>
                <a:gd name="connsiteX0" fmla="*/ 1003267 w 1028700"/>
                <a:gd name="connsiteY0" fmla="*/ 81483 h 533400"/>
                <a:gd name="connsiteX1" fmla="*/ 651795 w 1028700"/>
                <a:gd name="connsiteY1" fmla="*/ 56718 h 533400"/>
                <a:gd name="connsiteX2" fmla="*/ 651795 w 1028700"/>
                <a:gd name="connsiteY2" fmla="*/ 56718 h 533400"/>
                <a:gd name="connsiteX3" fmla="*/ 650842 w 1028700"/>
                <a:gd name="connsiteY3" fmla="*/ 56718 h 533400"/>
                <a:gd name="connsiteX4" fmla="*/ 606075 w 1028700"/>
                <a:gd name="connsiteY4" fmla="*/ 68148 h 533400"/>
                <a:gd name="connsiteX5" fmla="*/ 606075 w 1028700"/>
                <a:gd name="connsiteY5" fmla="*/ 68148 h 533400"/>
                <a:gd name="connsiteX6" fmla="*/ 559402 w 1028700"/>
                <a:gd name="connsiteY6" fmla="*/ 81483 h 533400"/>
                <a:gd name="connsiteX7" fmla="*/ 558450 w 1028700"/>
                <a:gd name="connsiteY7" fmla="*/ 81483 h 533400"/>
                <a:gd name="connsiteX8" fmla="*/ 510825 w 1028700"/>
                <a:gd name="connsiteY8" fmla="*/ 96723 h 533400"/>
                <a:gd name="connsiteX9" fmla="*/ 509872 w 1028700"/>
                <a:gd name="connsiteY9" fmla="*/ 96723 h 533400"/>
                <a:gd name="connsiteX10" fmla="*/ 461295 w 1028700"/>
                <a:gd name="connsiteY10" fmla="*/ 113868 h 533400"/>
                <a:gd name="connsiteX11" fmla="*/ 436530 w 1028700"/>
                <a:gd name="connsiteY11" fmla="*/ 123393 h 533400"/>
                <a:gd name="connsiteX12" fmla="*/ 424147 w 1028700"/>
                <a:gd name="connsiteY12" fmla="*/ 128156 h 533400"/>
                <a:gd name="connsiteX13" fmla="*/ 412717 w 1028700"/>
                <a:gd name="connsiteY13" fmla="*/ 132918 h 533400"/>
                <a:gd name="connsiteX14" fmla="*/ 395572 w 1028700"/>
                <a:gd name="connsiteY14" fmla="*/ 140538 h 533400"/>
                <a:gd name="connsiteX15" fmla="*/ 388905 w 1028700"/>
                <a:gd name="connsiteY15" fmla="*/ 143396 h 533400"/>
                <a:gd name="connsiteX16" fmla="*/ 367950 w 1028700"/>
                <a:gd name="connsiteY16" fmla="*/ 152921 h 533400"/>
                <a:gd name="connsiteX17" fmla="*/ 366045 w 1028700"/>
                <a:gd name="connsiteY17" fmla="*/ 153873 h 533400"/>
                <a:gd name="connsiteX18" fmla="*/ 279367 w 1028700"/>
                <a:gd name="connsiteY18" fmla="*/ 195783 h 533400"/>
                <a:gd name="connsiteX19" fmla="*/ 279367 w 1028700"/>
                <a:gd name="connsiteY19" fmla="*/ 195783 h 533400"/>
                <a:gd name="connsiteX20" fmla="*/ 279367 w 1028700"/>
                <a:gd name="connsiteY20" fmla="*/ 195783 h 533400"/>
                <a:gd name="connsiteX21" fmla="*/ 31717 w 1028700"/>
                <a:gd name="connsiteY21" fmla="*/ 446291 h 533400"/>
                <a:gd name="connsiteX22" fmla="*/ 383190 w 1028700"/>
                <a:gd name="connsiteY22" fmla="*/ 471056 h 533400"/>
                <a:gd name="connsiteX23" fmla="*/ 383190 w 1028700"/>
                <a:gd name="connsiteY23" fmla="*/ 471056 h 533400"/>
                <a:gd name="connsiteX24" fmla="*/ 407002 w 1028700"/>
                <a:gd name="connsiteY24" fmla="*/ 484391 h 533400"/>
                <a:gd name="connsiteX25" fmla="*/ 517492 w 1028700"/>
                <a:gd name="connsiteY25" fmla="*/ 510108 h 533400"/>
                <a:gd name="connsiteX26" fmla="*/ 746092 w 1028700"/>
                <a:gd name="connsiteY26" fmla="*/ 356756 h 533400"/>
                <a:gd name="connsiteX27" fmla="*/ 754665 w 1028700"/>
                <a:gd name="connsiteY27" fmla="*/ 331038 h 533400"/>
                <a:gd name="connsiteX28" fmla="*/ 754665 w 1028700"/>
                <a:gd name="connsiteY28" fmla="*/ 331038 h 533400"/>
                <a:gd name="connsiteX29" fmla="*/ 1003267 w 1028700"/>
                <a:gd name="connsiteY29" fmla="*/ 81483 h 533400"/>
                <a:gd name="connsiteX30" fmla="*/ 764190 w 1028700"/>
                <a:gd name="connsiteY30" fmla="*/ 257696 h 533400"/>
                <a:gd name="connsiteX31" fmla="*/ 764190 w 1028700"/>
                <a:gd name="connsiteY31" fmla="*/ 257696 h 533400"/>
                <a:gd name="connsiteX32" fmla="*/ 762285 w 1028700"/>
                <a:gd name="connsiteY32" fmla="*/ 235788 h 533400"/>
                <a:gd name="connsiteX33" fmla="*/ 720375 w 1028700"/>
                <a:gd name="connsiteY33" fmla="*/ 124346 h 533400"/>
                <a:gd name="connsiteX34" fmla="*/ 486060 w 1028700"/>
                <a:gd name="connsiteY34" fmla="*/ 182448 h 533400"/>
                <a:gd name="connsiteX35" fmla="*/ 271747 w 1028700"/>
                <a:gd name="connsiteY35" fmla="*/ 292938 h 533400"/>
                <a:gd name="connsiteX36" fmla="*/ 313657 w 1028700"/>
                <a:gd name="connsiteY36" fmla="*/ 404381 h 533400"/>
                <a:gd name="connsiteX37" fmla="*/ 326992 w 1028700"/>
                <a:gd name="connsiteY37" fmla="*/ 422478 h 533400"/>
                <a:gd name="connsiteX38" fmla="*/ 326992 w 1028700"/>
                <a:gd name="connsiteY38" fmla="*/ 422478 h 533400"/>
                <a:gd name="connsiteX39" fmla="*/ 181260 w 1028700"/>
                <a:gd name="connsiteY39" fmla="*/ 391046 h 533400"/>
                <a:gd name="connsiteX40" fmla="*/ 269842 w 1028700"/>
                <a:gd name="connsiteY40" fmla="*/ 271031 h 533400"/>
                <a:gd name="connsiteX41" fmla="*/ 269842 w 1028700"/>
                <a:gd name="connsiteY41" fmla="*/ 271031 h 533400"/>
                <a:gd name="connsiteX42" fmla="*/ 362235 w 1028700"/>
                <a:gd name="connsiteY42" fmla="*/ 215786 h 533400"/>
                <a:gd name="connsiteX43" fmla="*/ 363187 w 1028700"/>
                <a:gd name="connsiteY43" fmla="*/ 215786 h 533400"/>
                <a:gd name="connsiteX44" fmla="*/ 388905 w 1028700"/>
                <a:gd name="connsiteY44" fmla="*/ 203403 h 533400"/>
                <a:gd name="connsiteX45" fmla="*/ 391762 w 1028700"/>
                <a:gd name="connsiteY45" fmla="*/ 202451 h 533400"/>
                <a:gd name="connsiteX46" fmla="*/ 417480 w 1028700"/>
                <a:gd name="connsiteY46" fmla="*/ 191021 h 533400"/>
                <a:gd name="connsiteX47" fmla="*/ 421290 w 1028700"/>
                <a:gd name="connsiteY47" fmla="*/ 189116 h 533400"/>
                <a:gd name="connsiteX48" fmla="*/ 447960 w 1028700"/>
                <a:gd name="connsiteY48" fmla="*/ 177686 h 533400"/>
                <a:gd name="connsiteX49" fmla="*/ 450817 w 1028700"/>
                <a:gd name="connsiteY49" fmla="*/ 176733 h 533400"/>
                <a:gd name="connsiteX50" fmla="*/ 479392 w 1028700"/>
                <a:gd name="connsiteY50" fmla="*/ 165303 h 533400"/>
                <a:gd name="connsiteX51" fmla="*/ 507967 w 1028700"/>
                <a:gd name="connsiteY51" fmla="*/ 154826 h 533400"/>
                <a:gd name="connsiteX52" fmla="*/ 510825 w 1028700"/>
                <a:gd name="connsiteY52" fmla="*/ 153873 h 533400"/>
                <a:gd name="connsiteX53" fmla="*/ 538447 w 1028700"/>
                <a:gd name="connsiteY53" fmla="*/ 144348 h 533400"/>
                <a:gd name="connsiteX54" fmla="*/ 542257 w 1028700"/>
                <a:gd name="connsiteY54" fmla="*/ 143396 h 533400"/>
                <a:gd name="connsiteX55" fmla="*/ 569880 w 1028700"/>
                <a:gd name="connsiteY55" fmla="*/ 134823 h 533400"/>
                <a:gd name="connsiteX56" fmla="*/ 572737 w 1028700"/>
                <a:gd name="connsiteY56" fmla="*/ 133871 h 533400"/>
                <a:gd name="connsiteX57" fmla="*/ 707040 w 1028700"/>
                <a:gd name="connsiteY57" fmla="*/ 106248 h 533400"/>
                <a:gd name="connsiteX58" fmla="*/ 707040 w 1028700"/>
                <a:gd name="connsiteY58" fmla="*/ 106248 h 533400"/>
                <a:gd name="connsiteX59" fmla="*/ 852772 w 1028700"/>
                <a:gd name="connsiteY59" fmla="*/ 137681 h 533400"/>
                <a:gd name="connsiteX60" fmla="*/ 764190 w 1028700"/>
                <a:gd name="connsiteY60" fmla="*/ 25769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28700" h="533400">
                  <a:moveTo>
                    <a:pt x="1003267" y="81483"/>
                  </a:moveTo>
                  <a:cubicBezTo>
                    <a:pt x="980407" y="19571"/>
                    <a:pt x="836580" y="12903"/>
                    <a:pt x="651795" y="56718"/>
                  </a:cubicBezTo>
                  <a:cubicBezTo>
                    <a:pt x="651795" y="56718"/>
                    <a:pt x="651795" y="56718"/>
                    <a:pt x="651795" y="56718"/>
                  </a:cubicBezTo>
                  <a:cubicBezTo>
                    <a:pt x="651795" y="56718"/>
                    <a:pt x="651795" y="56718"/>
                    <a:pt x="650842" y="56718"/>
                  </a:cubicBezTo>
                  <a:cubicBezTo>
                    <a:pt x="635602" y="60528"/>
                    <a:pt x="621315" y="64338"/>
                    <a:pt x="606075" y="68148"/>
                  </a:cubicBezTo>
                  <a:cubicBezTo>
                    <a:pt x="606075" y="68148"/>
                    <a:pt x="606075" y="68148"/>
                    <a:pt x="606075" y="68148"/>
                  </a:cubicBezTo>
                  <a:cubicBezTo>
                    <a:pt x="590835" y="71958"/>
                    <a:pt x="575595" y="76721"/>
                    <a:pt x="559402" y="81483"/>
                  </a:cubicBezTo>
                  <a:cubicBezTo>
                    <a:pt x="559402" y="81483"/>
                    <a:pt x="559402" y="81483"/>
                    <a:pt x="558450" y="81483"/>
                  </a:cubicBezTo>
                  <a:cubicBezTo>
                    <a:pt x="542257" y="86246"/>
                    <a:pt x="527017" y="91008"/>
                    <a:pt x="510825" y="96723"/>
                  </a:cubicBezTo>
                  <a:cubicBezTo>
                    <a:pt x="510825" y="96723"/>
                    <a:pt x="510825" y="96723"/>
                    <a:pt x="509872" y="96723"/>
                  </a:cubicBezTo>
                  <a:cubicBezTo>
                    <a:pt x="493680" y="102438"/>
                    <a:pt x="477487" y="108153"/>
                    <a:pt x="461295" y="113868"/>
                  </a:cubicBezTo>
                  <a:cubicBezTo>
                    <a:pt x="452722" y="116726"/>
                    <a:pt x="445102" y="120536"/>
                    <a:pt x="436530" y="123393"/>
                  </a:cubicBezTo>
                  <a:cubicBezTo>
                    <a:pt x="432720" y="125298"/>
                    <a:pt x="427957" y="126251"/>
                    <a:pt x="424147" y="128156"/>
                  </a:cubicBezTo>
                  <a:cubicBezTo>
                    <a:pt x="420337" y="130061"/>
                    <a:pt x="416527" y="131013"/>
                    <a:pt x="412717" y="132918"/>
                  </a:cubicBezTo>
                  <a:cubicBezTo>
                    <a:pt x="407002" y="135776"/>
                    <a:pt x="401287" y="137681"/>
                    <a:pt x="395572" y="140538"/>
                  </a:cubicBezTo>
                  <a:cubicBezTo>
                    <a:pt x="393667" y="141491"/>
                    <a:pt x="391762" y="142443"/>
                    <a:pt x="388905" y="143396"/>
                  </a:cubicBezTo>
                  <a:cubicBezTo>
                    <a:pt x="382237" y="146253"/>
                    <a:pt x="374617" y="149111"/>
                    <a:pt x="367950" y="152921"/>
                  </a:cubicBezTo>
                  <a:cubicBezTo>
                    <a:pt x="366997" y="152921"/>
                    <a:pt x="366997" y="153873"/>
                    <a:pt x="366045" y="153873"/>
                  </a:cubicBezTo>
                  <a:cubicBezTo>
                    <a:pt x="335565" y="167208"/>
                    <a:pt x="306990" y="181496"/>
                    <a:pt x="279367" y="195783"/>
                  </a:cubicBezTo>
                  <a:cubicBezTo>
                    <a:pt x="279367" y="195783"/>
                    <a:pt x="279367" y="195783"/>
                    <a:pt x="279367" y="195783"/>
                  </a:cubicBezTo>
                  <a:lnTo>
                    <a:pt x="279367" y="195783"/>
                  </a:lnTo>
                  <a:cubicBezTo>
                    <a:pt x="112680" y="285318"/>
                    <a:pt x="8857" y="384378"/>
                    <a:pt x="31717" y="446291"/>
                  </a:cubicBezTo>
                  <a:cubicBezTo>
                    <a:pt x="54577" y="508203"/>
                    <a:pt x="198405" y="514871"/>
                    <a:pt x="383190" y="471056"/>
                  </a:cubicBezTo>
                  <a:cubicBezTo>
                    <a:pt x="383190" y="471056"/>
                    <a:pt x="383190" y="471056"/>
                    <a:pt x="383190" y="471056"/>
                  </a:cubicBezTo>
                  <a:cubicBezTo>
                    <a:pt x="390810" y="475818"/>
                    <a:pt x="398430" y="480581"/>
                    <a:pt x="407002" y="484391"/>
                  </a:cubicBezTo>
                  <a:cubicBezTo>
                    <a:pt x="440340" y="500583"/>
                    <a:pt x="477487" y="510108"/>
                    <a:pt x="517492" y="510108"/>
                  </a:cubicBezTo>
                  <a:cubicBezTo>
                    <a:pt x="620362" y="510108"/>
                    <a:pt x="708945" y="447243"/>
                    <a:pt x="746092" y="356756"/>
                  </a:cubicBezTo>
                  <a:cubicBezTo>
                    <a:pt x="749902" y="348183"/>
                    <a:pt x="752760" y="339611"/>
                    <a:pt x="754665" y="331038"/>
                  </a:cubicBezTo>
                  <a:lnTo>
                    <a:pt x="754665" y="331038"/>
                  </a:lnTo>
                  <a:cubicBezTo>
                    <a:pt x="922305" y="242456"/>
                    <a:pt x="1026127" y="143396"/>
                    <a:pt x="1003267" y="81483"/>
                  </a:cubicBezTo>
                  <a:close/>
                  <a:moveTo>
                    <a:pt x="764190" y="257696"/>
                  </a:moveTo>
                  <a:lnTo>
                    <a:pt x="764190" y="257696"/>
                  </a:lnTo>
                  <a:cubicBezTo>
                    <a:pt x="764190" y="250076"/>
                    <a:pt x="763237" y="242456"/>
                    <a:pt x="762285" y="235788"/>
                  </a:cubicBezTo>
                  <a:cubicBezTo>
                    <a:pt x="757522" y="194831"/>
                    <a:pt x="742282" y="156731"/>
                    <a:pt x="720375" y="124346"/>
                  </a:cubicBezTo>
                  <a:cubicBezTo>
                    <a:pt x="653700" y="130061"/>
                    <a:pt x="570832" y="150063"/>
                    <a:pt x="486060" y="182448"/>
                  </a:cubicBezTo>
                  <a:cubicBezTo>
                    <a:pt x="393667" y="217691"/>
                    <a:pt x="321277" y="257696"/>
                    <a:pt x="271747" y="292938"/>
                  </a:cubicBezTo>
                  <a:cubicBezTo>
                    <a:pt x="276510" y="333896"/>
                    <a:pt x="291750" y="371996"/>
                    <a:pt x="313657" y="404381"/>
                  </a:cubicBezTo>
                  <a:cubicBezTo>
                    <a:pt x="317467" y="410096"/>
                    <a:pt x="322230" y="416763"/>
                    <a:pt x="326992" y="422478"/>
                  </a:cubicBezTo>
                  <a:cubicBezTo>
                    <a:pt x="326992" y="422478"/>
                    <a:pt x="326992" y="422478"/>
                    <a:pt x="326992" y="422478"/>
                  </a:cubicBezTo>
                  <a:cubicBezTo>
                    <a:pt x="248887" y="431051"/>
                    <a:pt x="192690" y="420573"/>
                    <a:pt x="181260" y="391046"/>
                  </a:cubicBezTo>
                  <a:cubicBezTo>
                    <a:pt x="169830" y="360566"/>
                    <a:pt x="205072" y="316751"/>
                    <a:pt x="269842" y="271031"/>
                  </a:cubicBezTo>
                  <a:lnTo>
                    <a:pt x="269842" y="271031"/>
                  </a:lnTo>
                  <a:cubicBezTo>
                    <a:pt x="296512" y="252933"/>
                    <a:pt x="326992" y="233883"/>
                    <a:pt x="362235" y="215786"/>
                  </a:cubicBezTo>
                  <a:cubicBezTo>
                    <a:pt x="362235" y="215786"/>
                    <a:pt x="363187" y="215786"/>
                    <a:pt x="363187" y="215786"/>
                  </a:cubicBezTo>
                  <a:cubicBezTo>
                    <a:pt x="371760" y="211976"/>
                    <a:pt x="380332" y="207213"/>
                    <a:pt x="388905" y="203403"/>
                  </a:cubicBezTo>
                  <a:cubicBezTo>
                    <a:pt x="389857" y="203403"/>
                    <a:pt x="390810" y="202451"/>
                    <a:pt x="391762" y="202451"/>
                  </a:cubicBezTo>
                  <a:cubicBezTo>
                    <a:pt x="400335" y="198641"/>
                    <a:pt x="408907" y="194831"/>
                    <a:pt x="417480" y="191021"/>
                  </a:cubicBezTo>
                  <a:cubicBezTo>
                    <a:pt x="418432" y="190068"/>
                    <a:pt x="420337" y="190068"/>
                    <a:pt x="421290" y="189116"/>
                  </a:cubicBezTo>
                  <a:cubicBezTo>
                    <a:pt x="429862" y="185306"/>
                    <a:pt x="438435" y="181496"/>
                    <a:pt x="447960" y="177686"/>
                  </a:cubicBezTo>
                  <a:cubicBezTo>
                    <a:pt x="448912" y="177686"/>
                    <a:pt x="449865" y="176733"/>
                    <a:pt x="450817" y="176733"/>
                  </a:cubicBezTo>
                  <a:cubicBezTo>
                    <a:pt x="460342" y="172923"/>
                    <a:pt x="469867" y="169113"/>
                    <a:pt x="479392" y="165303"/>
                  </a:cubicBezTo>
                  <a:cubicBezTo>
                    <a:pt x="488917" y="161493"/>
                    <a:pt x="498442" y="158636"/>
                    <a:pt x="507967" y="154826"/>
                  </a:cubicBezTo>
                  <a:cubicBezTo>
                    <a:pt x="508920" y="154826"/>
                    <a:pt x="509872" y="153873"/>
                    <a:pt x="510825" y="153873"/>
                  </a:cubicBezTo>
                  <a:cubicBezTo>
                    <a:pt x="520350" y="151016"/>
                    <a:pt x="528922" y="147206"/>
                    <a:pt x="538447" y="144348"/>
                  </a:cubicBezTo>
                  <a:cubicBezTo>
                    <a:pt x="539400" y="144348"/>
                    <a:pt x="540352" y="143396"/>
                    <a:pt x="542257" y="143396"/>
                  </a:cubicBezTo>
                  <a:cubicBezTo>
                    <a:pt x="551782" y="140538"/>
                    <a:pt x="560355" y="137681"/>
                    <a:pt x="569880" y="134823"/>
                  </a:cubicBezTo>
                  <a:cubicBezTo>
                    <a:pt x="570832" y="134823"/>
                    <a:pt x="571785" y="134823"/>
                    <a:pt x="572737" y="133871"/>
                  </a:cubicBezTo>
                  <a:cubicBezTo>
                    <a:pt x="621315" y="120536"/>
                    <a:pt x="667035" y="111011"/>
                    <a:pt x="707040" y="106248"/>
                  </a:cubicBezTo>
                  <a:lnTo>
                    <a:pt x="707040" y="106248"/>
                  </a:lnTo>
                  <a:cubicBezTo>
                    <a:pt x="785145" y="97676"/>
                    <a:pt x="841342" y="108153"/>
                    <a:pt x="852772" y="137681"/>
                  </a:cubicBezTo>
                  <a:cubicBezTo>
                    <a:pt x="864202" y="168161"/>
                    <a:pt x="828960" y="212928"/>
                    <a:pt x="764190" y="257696"/>
                  </a:cubicBezTo>
                  <a:close/>
                </a:path>
              </a:pathLst>
            </a:custGeom>
            <a:solidFill>
              <a:schemeClr val="accent3"/>
            </a:solidFill>
            <a:ln w="381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3351AEEB-7AC0-45C3-B1B8-24B212D06455}"/>
                </a:ext>
              </a:extLst>
            </p:cNvPr>
            <p:cNvSpPr/>
            <p:nvPr/>
          </p:nvSpPr>
          <p:spPr>
            <a:xfrm>
              <a:off x="386988" y="3446070"/>
              <a:ext cx="390525" cy="209550"/>
            </a:xfrm>
            <a:custGeom>
              <a:avLst/>
              <a:gdLst>
                <a:gd name="connsiteX0" fmla="*/ 367665 w 390525"/>
                <a:gd name="connsiteY0" fmla="*/ 54293 h 209550"/>
                <a:gd name="connsiteX1" fmla="*/ 257175 w 390525"/>
                <a:gd name="connsiteY1" fmla="*/ 28575 h 209550"/>
                <a:gd name="connsiteX2" fmla="*/ 28575 w 390525"/>
                <a:gd name="connsiteY2" fmla="*/ 181928 h 209550"/>
                <a:gd name="connsiteX3" fmla="*/ 194310 w 390525"/>
                <a:gd name="connsiteY3" fmla="*/ 108585 h 209550"/>
                <a:gd name="connsiteX4" fmla="*/ 367665 w 390525"/>
                <a:gd name="connsiteY4" fmla="*/ 54293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5" h="209550">
                  <a:moveTo>
                    <a:pt x="367665" y="54293"/>
                  </a:moveTo>
                  <a:cubicBezTo>
                    <a:pt x="334328" y="38100"/>
                    <a:pt x="297180" y="28575"/>
                    <a:pt x="257175" y="28575"/>
                  </a:cubicBezTo>
                  <a:cubicBezTo>
                    <a:pt x="154305" y="28575"/>
                    <a:pt x="65723" y="92393"/>
                    <a:pt x="28575" y="181928"/>
                  </a:cubicBezTo>
                  <a:cubicBezTo>
                    <a:pt x="80963" y="155258"/>
                    <a:pt x="138113" y="130493"/>
                    <a:pt x="194310" y="108585"/>
                  </a:cubicBezTo>
                  <a:cubicBezTo>
                    <a:pt x="253365" y="86678"/>
                    <a:pt x="311468" y="68580"/>
                    <a:pt x="367665" y="54293"/>
                  </a:cubicBezTo>
                  <a:close/>
                </a:path>
              </a:pathLst>
            </a:custGeom>
            <a:solidFill>
              <a:schemeClr val="accent3"/>
            </a:solidFill>
            <a:ln w="381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598C2E22-65D1-4C77-B06E-DD9015EB2F2F}"/>
                </a:ext>
              </a:extLst>
            </p:cNvPr>
            <p:cNvSpPr/>
            <p:nvPr/>
          </p:nvSpPr>
          <p:spPr>
            <a:xfrm>
              <a:off x="69329" y="3410351"/>
              <a:ext cx="9525" cy="9525"/>
            </a:xfrm>
            <a:custGeom>
              <a:avLst/>
              <a:gdLst/>
              <a:ahLst/>
              <a:cxnLst/>
              <a:rect l="l" t="t" r="r" b="b"/>
              <a:pathLst>
                <a:path w="9525" h="9525"/>
              </a:pathLst>
            </a:custGeom>
            <a:noFill/>
            <a:ln w="9525" cap="flat">
              <a:solidFill>
                <a:srgbClr val="1E3F7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4B1C2F60-C745-432C-BF7C-ED9725BDAB7C}"/>
                </a:ext>
              </a:extLst>
            </p:cNvPr>
            <p:cNvSpPr/>
            <p:nvPr/>
          </p:nvSpPr>
          <p:spPr>
            <a:xfrm>
              <a:off x="74033" y="3415398"/>
              <a:ext cx="1123950" cy="609600"/>
            </a:xfrm>
            <a:custGeom>
              <a:avLst/>
              <a:gdLst>
                <a:gd name="connsiteX0" fmla="*/ 276760 w 1123950"/>
                <a:gd name="connsiteY0" fmla="*/ 212599 h 609600"/>
                <a:gd name="connsiteX1" fmla="*/ 11965 w 1123950"/>
                <a:gd name="connsiteY1" fmla="*/ 519304 h 609600"/>
                <a:gd name="connsiteX2" fmla="*/ 408205 w 1123950"/>
                <a:gd name="connsiteY2" fmla="*/ 557404 h 609600"/>
                <a:gd name="connsiteX3" fmla="*/ 408205 w 1123950"/>
                <a:gd name="connsiteY3" fmla="*/ 557404 h 609600"/>
                <a:gd name="connsiteX4" fmla="*/ 436780 w 1123950"/>
                <a:gd name="connsiteY4" fmla="*/ 573597 h 609600"/>
                <a:gd name="connsiteX5" fmla="*/ 568225 w 1123950"/>
                <a:gd name="connsiteY5" fmla="*/ 605029 h 609600"/>
                <a:gd name="connsiteX6" fmla="*/ 841593 w 1123950"/>
                <a:gd name="connsiteY6" fmla="*/ 422149 h 609600"/>
                <a:gd name="connsiteX7" fmla="*/ 852070 w 1123950"/>
                <a:gd name="connsiteY7" fmla="*/ 390717 h 609600"/>
                <a:gd name="connsiteX8" fmla="*/ 852070 w 1123950"/>
                <a:gd name="connsiteY8" fmla="*/ 390717 h 609600"/>
                <a:gd name="connsiteX9" fmla="*/ 1116865 w 1123950"/>
                <a:gd name="connsiteY9" fmla="*/ 88774 h 609600"/>
                <a:gd name="connsiteX10" fmla="*/ 722530 w 1123950"/>
                <a:gd name="connsiteY10" fmla="*/ 47817 h 609600"/>
                <a:gd name="connsiteX11" fmla="*/ 466308 w 1123950"/>
                <a:gd name="connsiteY11" fmla="*/ 27814 h 609600"/>
                <a:gd name="connsiteX12" fmla="*/ 276760 w 1123950"/>
                <a:gd name="connsiteY12" fmla="*/ 21259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950" h="609600">
                  <a:moveTo>
                    <a:pt x="276760" y="212599"/>
                  </a:moveTo>
                  <a:cubicBezTo>
                    <a:pt x="75783" y="318327"/>
                    <a:pt x="-15657" y="445009"/>
                    <a:pt x="11965" y="519304"/>
                  </a:cubicBezTo>
                  <a:cubicBezTo>
                    <a:pt x="39588" y="593599"/>
                    <a:pt x="187225" y="609792"/>
                    <a:pt x="408205" y="557404"/>
                  </a:cubicBezTo>
                  <a:cubicBezTo>
                    <a:pt x="408205" y="557404"/>
                    <a:pt x="408205" y="557404"/>
                    <a:pt x="408205" y="557404"/>
                  </a:cubicBezTo>
                  <a:cubicBezTo>
                    <a:pt x="417730" y="563119"/>
                    <a:pt x="427255" y="568834"/>
                    <a:pt x="436780" y="573597"/>
                  </a:cubicBezTo>
                  <a:cubicBezTo>
                    <a:pt x="476785" y="593599"/>
                    <a:pt x="521553" y="605029"/>
                    <a:pt x="568225" y="605029"/>
                  </a:cubicBezTo>
                  <a:cubicBezTo>
                    <a:pt x="691098" y="605029"/>
                    <a:pt x="796825" y="529782"/>
                    <a:pt x="841593" y="422149"/>
                  </a:cubicBezTo>
                  <a:cubicBezTo>
                    <a:pt x="845403" y="411672"/>
                    <a:pt x="849213" y="401194"/>
                    <a:pt x="852070" y="390717"/>
                  </a:cubicBezTo>
                  <a:lnTo>
                    <a:pt x="852070" y="390717"/>
                  </a:lnTo>
                  <a:cubicBezTo>
                    <a:pt x="1052095" y="284989"/>
                    <a:pt x="1144488" y="163069"/>
                    <a:pt x="1116865" y="88774"/>
                  </a:cubicBezTo>
                  <a:cubicBezTo>
                    <a:pt x="1089243" y="14479"/>
                    <a:pt x="943510" y="-4571"/>
                    <a:pt x="722530" y="47817"/>
                  </a:cubicBezTo>
                  <a:cubicBezTo>
                    <a:pt x="722530" y="47817"/>
                    <a:pt x="628233" y="-28383"/>
                    <a:pt x="466308" y="27814"/>
                  </a:cubicBezTo>
                  <a:cubicBezTo>
                    <a:pt x="308193" y="82107"/>
                    <a:pt x="276760" y="212599"/>
                    <a:pt x="276760" y="212599"/>
                  </a:cubicBezTo>
                  <a:close/>
                </a:path>
              </a:pathLst>
            </a:custGeom>
            <a:no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56" name="Group 355">
            <a:extLst>
              <a:ext uri="{FF2B5EF4-FFF2-40B4-BE49-F238E27FC236}">
                <a16:creationId xmlns:a16="http://schemas.microsoft.com/office/drawing/2014/main" id="{9D61E6F7-3F7A-4B19-9784-5B0C6531683B}"/>
              </a:ext>
              <a:ext uri="{C183D7F6-B498-43B3-948B-1728B52AA6E4}">
                <adec:decorative xmlns:adec="http://schemas.microsoft.com/office/drawing/2017/decorative" val="1"/>
              </a:ext>
            </a:extLst>
          </p:cNvPr>
          <p:cNvGrpSpPr>
            <a:grpSpLocks noChangeAspect="1"/>
          </p:cNvGrpSpPr>
          <p:nvPr/>
        </p:nvGrpSpPr>
        <p:grpSpPr>
          <a:xfrm rot="20770368">
            <a:off x="7165694" y="5049109"/>
            <a:ext cx="1422447" cy="962244"/>
            <a:chOff x="228294" y="3266533"/>
            <a:chExt cx="971550" cy="657225"/>
          </a:xfrm>
        </p:grpSpPr>
        <p:sp>
          <p:nvSpPr>
            <p:cNvPr id="328" name="Freeform: Shape 327">
              <a:extLst>
                <a:ext uri="{FF2B5EF4-FFF2-40B4-BE49-F238E27FC236}">
                  <a16:creationId xmlns:a16="http://schemas.microsoft.com/office/drawing/2014/main" id="{048070A6-ED30-4041-8AA1-A05CFBA61B28}"/>
                </a:ext>
              </a:extLst>
            </p:cNvPr>
            <p:cNvSpPr/>
            <p:nvPr/>
          </p:nvSpPr>
          <p:spPr>
            <a:xfrm>
              <a:off x="228294" y="3266533"/>
              <a:ext cx="971550" cy="657225"/>
            </a:xfrm>
            <a:custGeom>
              <a:avLst/>
              <a:gdLst>
                <a:gd name="connsiteX0" fmla="*/ 870347 w 971550"/>
                <a:gd name="connsiteY0" fmla="*/ 657939 h 657225"/>
                <a:gd name="connsiteX1" fmla="*/ 110252 w 971550"/>
                <a:gd name="connsiteY1" fmla="*/ 657939 h 657225"/>
                <a:gd name="connsiteX2" fmla="*/ 3572 w 971550"/>
                <a:gd name="connsiteY2" fmla="*/ 551259 h 657225"/>
                <a:gd name="connsiteX3" fmla="*/ 3572 w 971550"/>
                <a:gd name="connsiteY3" fmla="*/ 110252 h 657225"/>
                <a:gd name="connsiteX4" fmla="*/ 110252 w 971550"/>
                <a:gd name="connsiteY4" fmla="*/ 3572 h 657225"/>
                <a:gd name="connsiteX5" fmla="*/ 870347 w 971550"/>
                <a:gd name="connsiteY5" fmla="*/ 3572 h 657225"/>
                <a:gd name="connsiteX6" fmla="*/ 977027 w 971550"/>
                <a:gd name="connsiteY6" fmla="*/ 110252 h 657225"/>
                <a:gd name="connsiteX7" fmla="*/ 977027 w 971550"/>
                <a:gd name="connsiteY7" fmla="*/ 551259 h 657225"/>
                <a:gd name="connsiteX8" fmla="*/ 870347 w 971550"/>
                <a:gd name="connsiteY8" fmla="*/ 657939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657225">
                  <a:moveTo>
                    <a:pt x="870347" y="657939"/>
                  </a:moveTo>
                  <a:lnTo>
                    <a:pt x="110252" y="657939"/>
                  </a:lnTo>
                  <a:cubicBezTo>
                    <a:pt x="51197" y="657939"/>
                    <a:pt x="3572" y="610314"/>
                    <a:pt x="3572" y="551259"/>
                  </a:cubicBezTo>
                  <a:lnTo>
                    <a:pt x="3572" y="110252"/>
                  </a:lnTo>
                  <a:cubicBezTo>
                    <a:pt x="3572" y="51197"/>
                    <a:pt x="52149" y="3572"/>
                    <a:pt x="110252" y="3572"/>
                  </a:cubicBezTo>
                  <a:lnTo>
                    <a:pt x="870347" y="3572"/>
                  </a:lnTo>
                  <a:cubicBezTo>
                    <a:pt x="929402" y="3572"/>
                    <a:pt x="977027" y="52149"/>
                    <a:pt x="977027" y="110252"/>
                  </a:cubicBezTo>
                  <a:lnTo>
                    <a:pt x="977027" y="551259"/>
                  </a:lnTo>
                  <a:cubicBezTo>
                    <a:pt x="977979" y="610314"/>
                    <a:pt x="929402" y="657939"/>
                    <a:pt x="870347" y="657939"/>
                  </a:cubicBezTo>
                  <a:close/>
                </a:path>
              </a:pathLst>
            </a:custGeom>
            <a:noFill/>
            <a:ln w="4763"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9" name="Freeform: Shape 328">
              <a:extLst>
                <a:ext uri="{FF2B5EF4-FFF2-40B4-BE49-F238E27FC236}">
                  <a16:creationId xmlns:a16="http://schemas.microsoft.com/office/drawing/2014/main" id="{284B303E-145A-47CC-A16C-90D5CB917782}"/>
                </a:ext>
              </a:extLst>
            </p:cNvPr>
            <p:cNvSpPr/>
            <p:nvPr/>
          </p:nvSpPr>
          <p:spPr>
            <a:xfrm>
              <a:off x="248058" y="3285345"/>
              <a:ext cx="933450" cy="619125"/>
            </a:xfrm>
            <a:custGeom>
              <a:avLst/>
              <a:gdLst>
                <a:gd name="connsiteX0" fmla="*/ 845820 w 933450"/>
                <a:gd name="connsiteY0" fmla="*/ 609600 h 619125"/>
                <a:gd name="connsiteX1" fmla="*/ 95250 w 933450"/>
                <a:gd name="connsiteY1" fmla="*/ 609600 h 619125"/>
                <a:gd name="connsiteX2" fmla="*/ 14288 w 933450"/>
                <a:gd name="connsiteY2" fmla="*/ 528638 h 619125"/>
                <a:gd name="connsiteX3" fmla="*/ 14288 w 933450"/>
                <a:gd name="connsiteY3" fmla="*/ 95250 h 619125"/>
                <a:gd name="connsiteX4" fmla="*/ 95250 w 933450"/>
                <a:gd name="connsiteY4" fmla="*/ 14288 h 619125"/>
                <a:gd name="connsiteX5" fmla="*/ 846773 w 933450"/>
                <a:gd name="connsiteY5" fmla="*/ 14288 h 619125"/>
                <a:gd name="connsiteX6" fmla="*/ 927735 w 933450"/>
                <a:gd name="connsiteY6" fmla="*/ 95250 h 619125"/>
                <a:gd name="connsiteX7" fmla="*/ 927735 w 933450"/>
                <a:gd name="connsiteY7" fmla="*/ 528638 h 619125"/>
                <a:gd name="connsiteX8" fmla="*/ 845820 w 933450"/>
                <a:gd name="connsiteY8" fmla="*/ 6096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50" h="619125">
                  <a:moveTo>
                    <a:pt x="845820" y="609600"/>
                  </a:moveTo>
                  <a:lnTo>
                    <a:pt x="95250" y="609600"/>
                  </a:lnTo>
                  <a:cubicBezTo>
                    <a:pt x="50483" y="609600"/>
                    <a:pt x="14288" y="573405"/>
                    <a:pt x="14288" y="528638"/>
                  </a:cubicBezTo>
                  <a:lnTo>
                    <a:pt x="14288" y="95250"/>
                  </a:lnTo>
                  <a:cubicBezTo>
                    <a:pt x="14288" y="50482"/>
                    <a:pt x="50483" y="14288"/>
                    <a:pt x="95250" y="14288"/>
                  </a:cubicBezTo>
                  <a:lnTo>
                    <a:pt x="846773" y="14288"/>
                  </a:lnTo>
                  <a:cubicBezTo>
                    <a:pt x="891540" y="14288"/>
                    <a:pt x="927735" y="50482"/>
                    <a:pt x="927735" y="95250"/>
                  </a:cubicBezTo>
                  <a:lnTo>
                    <a:pt x="927735" y="528638"/>
                  </a:lnTo>
                  <a:cubicBezTo>
                    <a:pt x="927735" y="573405"/>
                    <a:pt x="890588" y="609600"/>
                    <a:pt x="845820" y="609600"/>
                  </a:cubicBezTo>
                  <a:close/>
                </a:path>
              </a:pathLst>
            </a:custGeom>
            <a:solidFill>
              <a:schemeClr val="accent2"/>
            </a:solid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0" name="Freeform: Shape 329">
              <a:extLst>
                <a:ext uri="{FF2B5EF4-FFF2-40B4-BE49-F238E27FC236}">
                  <a16:creationId xmlns:a16="http://schemas.microsoft.com/office/drawing/2014/main" id="{A0241851-645B-4A69-A194-140A56E70E7B}"/>
                </a:ext>
              </a:extLst>
            </p:cNvPr>
            <p:cNvSpPr/>
            <p:nvPr/>
          </p:nvSpPr>
          <p:spPr>
            <a:xfrm>
              <a:off x="372359" y="3349638"/>
              <a:ext cx="666750" cy="485775"/>
            </a:xfrm>
            <a:custGeom>
              <a:avLst/>
              <a:gdLst>
                <a:gd name="connsiteX0" fmla="*/ 140494 w 666750"/>
                <a:gd name="connsiteY0" fmla="*/ 478631 h 485775"/>
                <a:gd name="connsiteX1" fmla="*/ 140494 w 666750"/>
                <a:gd name="connsiteY1" fmla="*/ 354806 h 485775"/>
                <a:gd name="connsiteX2" fmla="*/ 111919 w 666750"/>
                <a:gd name="connsiteY2" fmla="*/ 354806 h 485775"/>
                <a:gd name="connsiteX3" fmla="*/ 55721 w 666750"/>
                <a:gd name="connsiteY3" fmla="*/ 298609 h 485775"/>
                <a:gd name="connsiteX4" fmla="*/ 55721 w 666750"/>
                <a:gd name="connsiteY4" fmla="*/ 237649 h 485775"/>
                <a:gd name="connsiteX5" fmla="*/ 7144 w 666750"/>
                <a:gd name="connsiteY5" fmla="*/ 173831 h 485775"/>
                <a:gd name="connsiteX6" fmla="*/ 36671 w 666750"/>
                <a:gd name="connsiteY6" fmla="*/ 118586 h 485775"/>
                <a:gd name="connsiteX7" fmla="*/ 40481 w 666750"/>
                <a:gd name="connsiteY7" fmla="*/ 115729 h 485775"/>
                <a:gd name="connsiteX8" fmla="*/ 58579 w 666750"/>
                <a:gd name="connsiteY8" fmla="*/ 143351 h 485775"/>
                <a:gd name="connsiteX9" fmla="*/ 54769 w 666750"/>
                <a:gd name="connsiteY9" fmla="*/ 146209 h 485775"/>
                <a:gd name="connsiteX10" fmla="*/ 40481 w 666750"/>
                <a:gd name="connsiteY10" fmla="*/ 172879 h 485775"/>
                <a:gd name="connsiteX11" fmla="*/ 72866 w 666750"/>
                <a:gd name="connsiteY11" fmla="*/ 205264 h 485775"/>
                <a:gd name="connsiteX12" fmla="*/ 105251 w 666750"/>
                <a:gd name="connsiteY12" fmla="*/ 172879 h 485775"/>
                <a:gd name="connsiteX13" fmla="*/ 90964 w 666750"/>
                <a:gd name="connsiteY13" fmla="*/ 146209 h 485775"/>
                <a:gd name="connsiteX14" fmla="*/ 87154 w 666750"/>
                <a:gd name="connsiteY14" fmla="*/ 143351 h 485775"/>
                <a:gd name="connsiteX15" fmla="*/ 104299 w 666750"/>
                <a:gd name="connsiteY15" fmla="*/ 117634 h 485775"/>
                <a:gd name="connsiteX16" fmla="*/ 108109 w 666750"/>
                <a:gd name="connsiteY16" fmla="*/ 120491 h 485775"/>
                <a:gd name="connsiteX17" fmla="*/ 137636 w 666750"/>
                <a:gd name="connsiteY17" fmla="*/ 175736 h 485775"/>
                <a:gd name="connsiteX18" fmla="*/ 89059 w 666750"/>
                <a:gd name="connsiteY18" fmla="*/ 239554 h 485775"/>
                <a:gd name="connsiteX19" fmla="*/ 89059 w 666750"/>
                <a:gd name="connsiteY19" fmla="*/ 300514 h 485775"/>
                <a:gd name="connsiteX20" fmla="*/ 111919 w 666750"/>
                <a:gd name="connsiteY20" fmla="*/ 323374 h 485775"/>
                <a:gd name="connsiteX21" fmla="*/ 140494 w 666750"/>
                <a:gd name="connsiteY21" fmla="*/ 323374 h 485775"/>
                <a:gd name="connsiteX22" fmla="*/ 140494 w 666750"/>
                <a:gd name="connsiteY22" fmla="*/ 170974 h 485775"/>
                <a:gd name="connsiteX23" fmla="*/ 230981 w 666750"/>
                <a:gd name="connsiteY23" fmla="*/ 67151 h 485775"/>
                <a:gd name="connsiteX24" fmla="*/ 230981 w 666750"/>
                <a:gd name="connsiteY24" fmla="*/ 7144 h 485775"/>
                <a:gd name="connsiteX25" fmla="*/ 456724 w 666750"/>
                <a:gd name="connsiteY25" fmla="*/ 7144 h 485775"/>
                <a:gd name="connsiteX26" fmla="*/ 456724 w 666750"/>
                <a:gd name="connsiteY26" fmla="*/ 62389 h 485775"/>
                <a:gd name="connsiteX27" fmla="*/ 534829 w 666750"/>
                <a:gd name="connsiteY27" fmla="*/ 167164 h 485775"/>
                <a:gd name="connsiteX28" fmla="*/ 564356 w 666750"/>
                <a:gd name="connsiteY28" fmla="*/ 118586 h 485775"/>
                <a:gd name="connsiteX29" fmla="*/ 568166 w 666750"/>
                <a:gd name="connsiteY29" fmla="*/ 115729 h 485775"/>
                <a:gd name="connsiteX30" fmla="*/ 586264 w 666750"/>
                <a:gd name="connsiteY30" fmla="*/ 143351 h 485775"/>
                <a:gd name="connsiteX31" fmla="*/ 582454 w 666750"/>
                <a:gd name="connsiteY31" fmla="*/ 146209 h 485775"/>
                <a:gd name="connsiteX32" fmla="*/ 568166 w 666750"/>
                <a:gd name="connsiteY32" fmla="*/ 172879 h 485775"/>
                <a:gd name="connsiteX33" fmla="*/ 600551 w 666750"/>
                <a:gd name="connsiteY33" fmla="*/ 205264 h 485775"/>
                <a:gd name="connsiteX34" fmla="*/ 632936 w 666750"/>
                <a:gd name="connsiteY34" fmla="*/ 172879 h 485775"/>
                <a:gd name="connsiteX35" fmla="*/ 618649 w 666750"/>
                <a:gd name="connsiteY35" fmla="*/ 146209 h 485775"/>
                <a:gd name="connsiteX36" fmla="*/ 614839 w 666750"/>
                <a:gd name="connsiteY36" fmla="*/ 143351 h 485775"/>
                <a:gd name="connsiteX37" fmla="*/ 632936 w 666750"/>
                <a:gd name="connsiteY37" fmla="*/ 115729 h 485775"/>
                <a:gd name="connsiteX38" fmla="*/ 636746 w 666750"/>
                <a:gd name="connsiteY38" fmla="*/ 118586 h 485775"/>
                <a:gd name="connsiteX39" fmla="*/ 666274 w 666750"/>
                <a:gd name="connsiteY39" fmla="*/ 173831 h 485775"/>
                <a:gd name="connsiteX40" fmla="*/ 617696 w 666750"/>
                <a:gd name="connsiteY40" fmla="*/ 237649 h 485775"/>
                <a:gd name="connsiteX41" fmla="*/ 617696 w 666750"/>
                <a:gd name="connsiteY41" fmla="*/ 298609 h 485775"/>
                <a:gd name="connsiteX42" fmla="*/ 561499 w 666750"/>
                <a:gd name="connsiteY42" fmla="*/ 354806 h 485775"/>
                <a:gd name="connsiteX43" fmla="*/ 536734 w 666750"/>
                <a:gd name="connsiteY43" fmla="*/ 354806 h 485775"/>
                <a:gd name="connsiteX44" fmla="*/ 536734 w 666750"/>
                <a:gd name="connsiteY44" fmla="*/ 478631 h 485775"/>
                <a:gd name="connsiteX45" fmla="*/ 140494 w 666750"/>
                <a:gd name="connsiteY45" fmla="*/ 478631 h 485775"/>
                <a:gd name="connsiteX46" fmla="*/ 561499 w 666750"/>
                <a:gd name="connsiteY46" fmla="*/ 321469 h 485775"/>
                <a:gd name="connsiteX47" fmla="*/ 584359 w 666750"/>
                <a:gd name="connsiteY47" fmla="*/ 298609 h 485775"/>
                <a:gd name="connsiteX48" fmla="*/ 584359 w 666750"/>
                <a:gd name="connsiteY48" fmla="*/ 237649 h 485775"/>
                <a:gd name="connsiteX49" fmla="*/ 536734 w 666750"/>
                <a:gd name="connsiteY49" fmla="*/ 188119 h 485775"/>
                <a:gd name="connsiteX50" fmla="*/ 536734 w 666750"/>
                <a:gd name="connsiteY50" fmla="*/ 321469 h 485775"/>
                <a:gd name="connsiteX51" fmla="*/ 561499 w 666750"/>
                <a:gd name="connsiteY51" fmla="*/ 321469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66750" h="485775">
                  <a:moveTo>
                    <a:pt x="140494" y="478631"/>
                  </a:moveTo>
                  <a:lnTo>
                    <a:pt x="140494" y="354806"/>
                  </a:lnTo>
                  <a:lnTo>
                    <a:pt x="111919" y="354806"/>
                  </a:lnTo>
                  <a:cubicBezTo>
                    <a:pt x="81439" y="354806"/>
                    <a:pt x="55721" y="330041"/>
                    <a:pt x="55721" y="298609"/>
                  </a:cubicBezTo>
                  <a:lnTo>
                    <a:pt x="55721" y="237649"/>
                  </a:lnTo>
                  <a:cubicBezTo>
                    <a:pt x="27146" y="230029"/>
                    <a:pt x="7144" y="204311"/>
                    <a:pt x="7144" y="173831"/>
                  </a:cubicBezTo>
                  <a:cubicBezTo>
                    <a:pt x="7144" y="151924"/>
                    <a:pt x="18574" y="130969"/>
                    <a:pt x="36671" y="118586"/>
                  </a:cubicBezTo>
                  <a:lnTo>
                    <a:pt x="40481" y="115729"/>
                  </a:lnTo>
                  <a:lnTo>
                    <a:pt x="58579" y="143351"/>
                  </a:lnTo>
                  <a:lnTo>
                    <a:pt x="54769" y="146209"/>
                  </a:lnTo>
                  <a:cubicBezTo>
                    <a:pt x="45244" y="151924"/>
                    <a:pt x="40481" y="162401"/>
                    <a:pt x="40481" y="172879"/>
                  </a:cubicBezTo>
                  <a:cubicBezTo>
                    <a:pt x="40481" y="190976"/>
                    <a:pt x="54769" y="205264"/>
                    <a:pt x="72866" y="205264"/>
                  </a:cubicBezTo>
                  <a:cubicBezTo>
                    <a:pt x="90964" y="205264"/>
                    <a:pt x="105251" y="190976"/>
                    <a:pt x="105251" y="172879"/>
                  </a:cubicBezTo>
                  <a:cubicBezTo>
                    <a:pt x="105251" y="162401"/>
                    <a:pt x="99536" y="151924"/>
                    <a:pt x="90964" y="146209"/>
                  </a:cubicBezTo>
                  <a:lnTo>
                    <a:pt x="87154" y="143351"/>
                  </a:lnTo>
                  <a:lnTo>
                    <a:pt x="104299" y="117634"/>
                  </a:lnTo>
                  <a:lnTo>
                    <a:pt x="108109" y="120491"/>
                  </a:lnTo>
                  <a:cubicBezTo>
                    <a:pt x="127159" y="132874"/>
                    <a:pt x="137636" y="152876"/>
                    <a:pt x="137636" y="175736"/>
                  </a:cubicBezTo>
                  <a:cubicBezTo>
                    <a:pt x="137636" y="205264"/>
                    <a:pt x="117634" y="231934"/>
                    <a:pt x="89059" y="239554"/>
                  </a:cubicBezTo>
                  <a:lnTo>
                    <a:pt x="89059" y="300514"/>
                  </a:lnTo>
                  <a:cubicBezTo>
                    <a:pt x="89059" y="312896"/>
                    <a:pt x="99536" y="323374"/>
                    <a:pt x="111919" y="323374"/>
                  </a:cubicBezTo>
                  <a:lnTo>
                    <a:pt x="140494" y="323374"/>
                  </a:lnTo>
                  <a:lnTo>
                    <a:pt x="140494" y="170974"/>
                  </a:lnTo>
                  <a:lnTo>
                    <a:pt x="230981" y="67151"/>
                  </a:lnTo>
                  <a:lnTo>
                    <a:pt x="230981" y="7144"/>
                  </a:lnTo>
                  <a:lnTo>
                    <a:pt x="456724" y="7144"/>
                  </a:lnTo>
                  <a:lnTo>
                    <a:pt x="456724" y="62389"/>
                  </a:lnTo>
                  <a:lnTo>
                    <a:pt x="534829" y="167164"/>
                  </a:lnTo>
                  <a:cubicBezTo>
                    <a:pt x="536734" y="147161"/>
                    <a:pt x="547211" y="130016"/>
                    <a:pt x="564356" y="118586"/>
                  </a:cubicBezTo>
                  <a:lnTo>
                    <a:pt x="568166" y="115729"/>
                  </a:lnTo>
                  <a:lnTo>
                    <a:pt x="586264" y="143351"/>
                  </a:lnTo>
                  <a:lnTo>
                    <a:pt x="582454" y="146209"/>
                  </a:lnTo>
                  <a:cubicBezTo>
                    <a:pt x="572929" y="151924"/>
                    <a:pt x="568166" y="162401"/>
                    <a:pt x="568166" y="172879"/>
                  </a:cubicBezTo>
                  <a:cubicBezTo>
                    <a:pt x="568166" y="190976"/>
                    <a:pt x="582454" y="205264"/>
                    <a:pt x="600551" y="205264"/>
                  </a:cubicBezTo>
                  <a:cubicBezTo>
                    <a:pt x="618649" y="205264"/>
                    <a:pt x="632936" y="190976"/>
                    <a:pt x="632936" y="172879"/>
                  </a:cubicBezTo>
                  <a:cubicBezTo>
                    <a:pt x="632936" y="162401"/>
                    <a:pt x="627221" y="151924"/>
                    <a:pt x="618649" y="146209"/>
                  </a:cubicBezTo>
                  <a:lnTo>
                    <a:pt x="614839" y="143351"/>
                  </a:lnTo>
                  <a:lnTo>
                    <a:pt x="632936" y="115729"/>
                  </a:lnTo>
                  <a:lnTo>
                    <a:pt x="636746" y="118586"/>
                  </a:lnTo>
                  <a:cubicBezTo>
                    <a:pt x="655796" y="130969"/>
                    <a:pt x="666274" y="150971"/>
                    <a:pt x="666274" y="173831"/>
                  </a:cubicBezTo>
                  <a:cubicBezTo>
                    <a:pt x="666274" y="203359"/>
                    <a:pt x="646271" y="230029"/>
                    <a:pt x="617696" y="237649"/>
                  </a:cubicBezTo>
                  <a:lnTo>
                    <a:pt x="617696" y="298609"/>
                  </a:lnTo>
                  <a:cubicBezTo>
                    <a:pt x="617696" y="329089"/>
                    <a:pt x="592931" y="354806"/>
                    <a:pt x="561499" y="354806"/>
                  </a:cubicBezTo>
                  <a:lnTo>
                    <a:pt x="536734" y="354806"/>
                  </a:lnTo>
                  <a:lnTo>
                    <a:pt x="536734" y="478631"/>
                  </a:lnTo>
                  <a:lnTo>
                    <a:pt x="140494" y="478631"/>
                  </a:lnTo>
                  <a:close/>
                  <a:moveTo>
                    <a:pt x="561499" y="321469"/>
                  </a:moveTo>
                  <a:cubicBezTo>
                    <a:pt x="573881" y="321469"/>
                    <a:pt x="584359" y="310991"/>
                    <a:pt x="584359" y="298609"/>
                  </a:cubicBezTo>
                  <a:lnTo>
                    <a:pt x="584359" y="237649"/>
                  </a:lnTo>
                  <a:cubicBezTo>
                    <a:pt x="560546" y="230981"/>
                    <a:pt x="541496" y="211931"/>
                    <a:pt x="536734" y="188119"/>
                  </a:cubicBezTo>
                  <a:lnTo>
                    <a:pt x="536734" y="321469"/>
                  </a:lnTo>
                  <a:lnTo>
                    <a:pt x="561499" y="321469"/>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1" name="Freeform: Shape 330">
              <a:extLst>
                <a:ext uri="{FF2B5EF4-FFF2-40B4-BE49-F238E27FC236}">
                  <a16:creationId xmlns:a16="http://schemas.microsoft.com/office/drawing/2014/main" id="{EBBDC670-673A-426F-920F-F2F06CF3A206}"/>
                </a:ext>
              </a:extLst>
            </p:cNvPr>
            <p:cNvSpPr/>
            <p:nvPr/>
          </p:nvSpPr>
          <p:spPr>
            <a:xfrm>
              <a:off x="368549" y="3344876"/>
              <a:ext cx="676275" cy="495300"/>
            </a:xfrm>
            <a:custGeom>
              <a:avLst/>
              <a:gdLst>
                <a:gd name="connsiteX0" fmla="*/ 455771 w 676275"/>
                <a:gd name="connsiteY0" fmla="*/ 16669 h 495300"/>
                <a:gd name="connsiteX1" fmla="*/ 455771 w 676275"/>
                <a:gd name="connsiteY1" fmla="*/ 69056 h 495300"/>
                <a:gd name="connsiteX2" fmla="*/ 534829 w 676275"/>
                <a:gd name="connsiteY2" fmla="*/ 175736 h 495300"/>
                <a:gd name="connsiteX3" fmla="*/ 534829 w 676275"/>
                <a:gd name="connsiteY3" fmla="*/ 330994 h 495300"/>
                <a:gd name="connsiteX4" fmla="*/ 565309 w 676275"/>
                <a:gd name="connsiteY4" fmla="*/ 330994 h 495300"/>
                <a:gd name="connsiteX5" fmla="*/ 592931 w 676275"/>
                <a:gd name="connsiteY5" fmla="*/ 303371 h 495300"/>
                <a:gd name="connsiteX6" fmla="*/ 592931 w 676275"/>
                <a:gd name="connsiteY6" fmla="*/ 238601 h 495300"/>
                <a:gd name="connsiteX7" fmla="*/ 544354 w 676275"/>
                <a:gd name="connsiteY7" fmla="*/ 178594 h 495300"/>
                <a:gd name="connsiteX8" fmla="*/ 571976 w 676275"/>
                <a:gd name="connsiteY8" fmla="*/ 128111 h 495300"/>
                <a:gd name="connsiteX9" fmla="*/ 585311 w 676275"/>
                <a:gd name="connsiteY9" fmla="*/ 148114 h 495300"/>
                <a:gd name="connsiteX10" fmla="*/ 568166 w 676275"/>
                <a:gd name="connsiteY10" fmla="*/ 178594 h 495300"/>
                <a:gd name="connsiteX11" fmla="*/ 605314 w 676275"/>
                <a:gd name="connsiteY11" fmla="*/ 215741 h 495300"/>
                <a:gd name="connsiteX12" fmla="*/ 642461 w 676275"/>
                <a:gd name="connsiteY12" fmla="*/ 178594 h 495300"/>
                <a:gd name="connsiteX13" fmla="*/ 625316 w 676275"/>
                <a:gd name="connsiteY13" fmla="*/ 148114 h 495300"/>
                <a:gd name="connsiteX14" fmla="*/ 638651 w 676275"/>
                <a:gd name="connsiteY14" fmla="*/ 128111 h 495300"/>
                <a:gd name="connsiteX15" fmla="*/ 666274 w 676275"/>
                <a:gd name="connsiteY15" fmla="*/ 178594 h 495300"/>
                <a:gd name="connsiteX16" fmla="*/ 617696 w 676275"/>
                <a:gd name="connsiteY16" fmla="*/ 238601 h 495300"/>
                <a:gd name="connsiteX17" fmla="*/ 617696 w 676275"/>
                <a:gd name="connsiteY17" fmla="*/ 303371 h 495300"/>
                <a:gd name="connsiteX18" fmla="*/ 566261 w 676275"/>
                <a:gd name="connsiteY18" fmla="*/ 354806 h 495300"/>
                <a:gd name="connsiteX19" fmla="*/ 536734 w 676275"/>
                <a:gd name="connsiteY19" fmla="*/ 354806 h 495300"/>
                <a:gd name="connsiteX20" fmla="*/ 536734 w 676275"/>
                <a:gd name="connsiteY20" fmla="*/ 478631 h 495300"/>
                <a:gd name="connsiteX21" fmla="*/ 149066 w 676275"/>
                <a:gd name="connsiteY21" fmla="*/ 478631 h 495300"/>
                <a:gd name="connsiteX22" fmla="*/ 149066 w 676275"/>
                <a:gd name="connsiteY22" fmla="*/ 354806 h 495300"/>
                <a:gd name="connsiteX23" fmla="*/ 115729 w 676275"/>
                <a:gd name="connsiteY23" fmla="*/ 354806 h 495300"/>
                <a:gd name="connsiteX24" fmla="*/ 64294 w 676275"/>
                <a:gd name="connsiteY24" fmla="*/ 303371 h 495300"/>
                <a:gd name="connsiteX25" fmla="*/ 64294 w 676275"/>
                <a:gd name="connsiteY25" fmla="*/ 238601 h 495300"/>
                <a:gd name="connsiteX26" fmla="*/ 15716 w 676275"/>
                <a:gd name="connsiteY26" fmla="*/ 178594 h 495300"/>
                <a:gd name="connsiteX27" fmla="*/ 43339 w 676275"/>
                <a:gd name="connsiteY27" fmla="*/ 128111 h 495300"/>
                <a:gd name="connsiteX28" fmla="*/ 56674 w 676275"/>
                <a:gd name="connsiteY28" fmla="*/ 148114 h 495300"/>
                <a:gd name="connsiteX29" fmla="*/ 39529 w 676275"/>
                <a:gd name="connsiteY29" fmla="*/ 178594 h 495300"/>
                <a:gd name="connsiteX30" fmla="*/ 76676 w 676275"/>
                <a:gd name="connsiteY30" fmla="*/ 215741 h 495300"/>
                <a:gd name="connsiteX31" fmla="*/ 113824 w 676275"/>
                <a:gd name="connsiteY31" fmla="*/ 178594 h 495300"/>
                <a:gd name="connsiteX32" fmla="*/ 96679 w 676275"/>
                <a:gd name="connsiteY32" fmla="*/ 148114 h 495300"/>
                <a:gd name="connsiteX33" fmla="*/ 110014 w 676275"/>
                <a:gd name="connsiteY33" fmla="*/ 128111 h 495300"/>
                <a:gd name="connsiteX34" fmla="*/ 137636 w 676275"/>
                <a:gd name="connsiteY34" fmla="*/ 178594 h 495300"/>
                <a:gd name="connsiteX35" fmla="*/ 89059 w 676275"/>
                <a:gd name="connsiteY35" fmla="*/ 238601 h 495300"/>
                <a:gd name="connsiteX36" fmla="*/ 89059 w 676275"/>
                <a:gd name="connsiteY36" fmla="*/ 303371 h 495300"/>
                <a:gd name="connsiteX37" fmla="*/ 116681 w 676275"/>
                <a:gd name="connsiteY37" fmla="*/ 330994 h 495300"/>
                <a:gd name="connsiteX38" fmla="*/ 150019 w 676275"/>
                <a:gd name="connsiteY38" fmla="*/ 330994 h 495300"/>
                <a:gd name="connsiteX39" fmla="*/ 150019 w 676275"/>
                <a:gd name="connsiteY39" fmla="*/ 175736 h 495300"/>
                <a:gd name="connsiteX40" fmla="*/ 240506 w 676275"/>
                <a:gd name="connsiteY40" fmla="*/ 71914 h 495300"/>
                <a:gd name="connsiteX41" fmla="*/ 240506 w 676275"/>
                <a:gd name="connsiteY41" fmla="*/ 16669 h 495300"/>
                <a:gd name="connsiteX42" fmla="*/ 455771 w 676275"/>
                <a:gd name="connsiteY42" fmla="*/ 16669 h 495300"/>
                <a:gd name="connsiteX43" fmla="*/ 465296 w 676275"/>
                <a:gd name="connsiteY43" fmla="*/ 7144 h 495300"/>
                <a:gd name="connsiteX44" fmla="*/ 455771 w 676275"/>
                <a:gd name="connsiteY44" fmla="*/ 7144 h 495300"/>
                <a:gd name="connsiteX45" fmla="*/ 239554 w 676275"/>
                <a:gd name="connsiteY45" fmla="*/ 7144 h 495300"/>
                <a:gd name="connsiteX46" fmla="*/ 230029 w 676275"/>
                <a:gd name="connsiteY46" fmla="*/ 7144 h 495300"/>
                <a:gd name="connsiteX47" fmla="*/ 230029 w 676275"/>
                <a:gd name="connsiteY47" fmla="*/ 16669 h 495300"/>
                <a:gd name="connsiteX48" fmla="*/ 230029 w 676275"/>
                <a:gd name="connsiteY48" fmla="*/ 68104 h 495300"/>
                <a:gd name="connsiteX49" fmla="*/ 145256 w 676275"/>
                <a:gd name="connsiteY49" fmla="*/ 165259 h 495300"/>
                <a:gd name="connsiteX50" fmla="*/ 114776 w 676275"/>
                <a:gd name="connsiteY50" fmla="*/ 120491 h 495300"/>
                <a:gd name="connsiteX51" fmla="*/ 107156 w 676275"/>
                <a:gd name="connsiteY51" fmla="*/ 115729 h 495300"/>
                <a:gd name="connsiteX52" fmla="*/ 102394 w 676275"/>
                <a:gd name="connsiteY52" fmla="*/ 123349 h 495300"/>
                <a:gd name="connsiteX53" fmla="*/ 89059 w 676275"/>
                <a:gd name="connsiteY53" fmla="*/ 143351 h 495300"/>
                <a:gd name="connsiteX54" fmla="*/ 83344 w 676275"/>
                <a:gd name="connsiteY54" fmla="*/ 150971 h 495300"/>
                <a:gd name="connsiteX55" fmla="*/ 90964 w 676275"/>
                <a:gd name="connsiteY55" fmla="*/ 155734 h 495300"/>
                <a:gd name="connsiteX56" fmla="*/ 103346 w 676275"/>
                <a:gd name="connsiteY56" fmla="*/ 178594 h 495300"/>
                <a:gd name="connsiteX57" fmla="*/ 75724 w 676275"/>
                <a:gd name="connsiteY57" fmla="*/ 206216 h 495300"/>
                <a:gd name="connsiteX58" fmla="*/ 48101 w 676275"/>
                <a:gd name="connsiteY58" fmla="*/ 178594 h 495300"/>
                <a:gd name="connsiteX59" fmla="*/ 60484 w 676275"/>
                <a:gd name="connsiteY59" fmla="*/ 155734 h 495300"/>
                <a:gd name="connsiteX60" fmla="*/ 68104 w 676275"/>
                <a:gd name="connsiteY60" fmla="*/ 150971 h 495300"/>
                <a:gd name="connsiteX61" fmla="*/ 63341 w 676275"/>
                <a:gd name="connsiteY61" fmla="*/ 143351 h 495300"/>
                <a:gd name="connsiteX62" fmla="*/ 50959 w 676275"/>
                <a:gd name="connsiteY62" fmla="*/ 123349 h 495300"/>
                <a:gd name="connsiteX63" fmla="*/ 46196 w 676275"/>
                <a:gd name="connsiteY63" fmla="*/ 115729 h 495300"/>
                <a:gd name="connsiteX64" fmla="*/ 38576 w 676275"/>
                <a:gd name="connsiteY64" fmla="*/ 120491 h 495300"/>
                <a:gd name="connsiteX65" fmla="*/ 7144 w 676275"/>
                <a:gd name="connsiteY65" fmla="*/ 179546 h 495300"/>
                <a:gd name="connsiteX66" fmla="*/ 55721 w 676275"/>
                <a:gd name="connsiteY66" fmla="*/ 246221 h 495300"/>
                <a:gd name="connsiteX67" fmla="*/ 55721 w 676275"/>
                <a:gd name="connsiteY67" fmla="*/ 303371 h 495300"/>
                <a:gd name="connsiteX68" fmla="*/ 116681 w 676275"/>
                <a:gd name="connsiteY68" fmla="*/ 364331 h 495300"/>
                <a:gd name="connsiteX69" fmla="*/ 140494 w 676275"/>
                <a:gd name="connsiteY69" fmla="*/ 364331 h 495300"/>
                <a:gd name="connsiteX70" fmla="*/ 140494 w 676275"/>
                <a:gd name="connsiteY70" fmla="*/ 478631 h 495300"/>
                <a:gd name="connsiteX71" fmla="*/ 140494 w 676275"/>
                <a:gd name="connsiteY71" fmla="*/ 488156 h 495300"/>
                <a:gd name="connsiteX72" fmla="*/ 150019 w 676275"/>
                <a:gd name="connsiteY72" fmla="*/ 488156 h 495300"/>
                <a:gd name="connsiteX73" fmla="*/ 536734 w 676275"/>
                <a:gd name="connsiteY73" fmla="*/ 488156 h 495300"/>
                <a:gd name="connsiteX74" fmla="*/ 546259 w 676275"/>
                <a:gd name="connsiteY74" fmla="*/ 488156 h 495300"/>
                <a:gd name="connsiteX75" fmla="*/ 546259 w 676275"/>
                <a:gd name="connsiteY75" fmla="*/ 478631 h 495300"/>
                <a:gd name="connsiteX76" fmla="*/ 546259 w 676275"/>
                <a:gd name="connsiteY76" fmla="*/ 364331 h 495300"/>
                <a:gd name="connsiteX77" fmla="*/ 565309 w 676275"/>
                <a:gd name="connsiteY77" fmla="*/ 364331 h 495300"/>
                <a:gd name="connsiteX78" fmla="*/ 626269 w 676275"/>
                <a:gd name="connsiteY78" fmla="*/ 303371 h 495300"/>
                <a:gd name="connsiteX79" fmla="*/ 626269 w 676275"/>
                <a:gd name="connsiteY79" fmla="*/ 246221 h 495300"/>
                <a:gd name="connsiteX80" fmla="*/ 674846 w 676275"/>
                <a:gd name="connsiteY80" fmla="*/ 179546 h 495300"/>
                <a:gd name="connsiteX81" fmla="*/ 643414 w 676275"/>
                <a:gd name="connsiteY81" fmla="*/ 120491 h 495300"/>
                <a:gd name="connsiteX82" fmla="*/ 635794 w 676275"/>
                <a:gd name="connsiteY82" fmla="*/ 115729 h 495300"/>
                <a:gd name="connsiteX83" fmla="*/ 631031 w 676275"/>
                <a:gd name="connsiteY83" fmla="*/ 123349 h 495300"/>
                <a:gd name="connsiteX84" fmla="*/ 617696 w 676275"/>
                <a:gd name="connsiteY84" fmla="*/ 143351 h 495300"/>
                <a:gd name="connsiteX85" fmla="*/ 611981 w 676275"/>
                <a:gd name="connsiteY85" fmla="*/ 150971 h 495300"/>
                <a:gd name="connsiteX86" fmla="*/ 619601 w 676275"/>
                <a:gd name="connsiteY86" fmla="*/ 155734 h 495300"/>
                <a:gd name="connsiteX87" fmla="*/ 631984 w 676275"/>
                <a:gd name="connsiteY87" fmla="*/ 179546 h 495300"/>
                <a:gd name="connsiteX88" fmla="*/ 604361 w 676275"/>
                <a:gd name="connsiteY88" fmla="*/ 207169 h 495300"/>
                <a:gd name="connsiteX89" fmla="*/ 576739 w 676275"/>
                <a:gd name="connsiteY89" fmla="*/ 179546 h 495300"/>
                <a:gd name="connsiteX90" fmla="*/ 589121 w 676275"/>
                <a:gd name="connsiteY90" fmla="*/ 156686 h 495300"/>
                <a:gd name="connsiteX91" fmla="*/ 596741 w 676275"/>
                <a:gd name="connsiteY91" fmla="*/ 151924 h 495300"/>
                <a:gd name="connsiteX92" fmla="*/ 591979 w 676275"/>
                <a:gd name="connsiteY92" fmla="*/ 144304 h 495300"/>
                <a:gd name="connsiteX93" fmla="*/ 578644 w 676275"/>
                <a:gd name="connsiteY93" fmla="*/ 124301 h 495300"/>
                <a:gd name="connsiteX94" fmla="*/ 573881 w 676275"/>
                <a:gd name="connsiteY94" fmla="*/ 116681 h 495300"/>
                <a:gd name="connsiteX95" fmla="*/ 566261 w 676275"/>
                <a:gd name="connsiteY95" fmla="*/ 121444 h 495300"/>
                <a:gd name="connsiteX96" fmla="*/ 536734 w 676275"/>
                <a:gd name="connsiteY96" fmla="*/ 162401 h 495300"/>
                <a:gd name="connsiteX97" fmla="*/ 466249 w 676275"/>
                <a:gd name="connsiteY97" fmla="*/ 67151 h 495300"/>
                <a:gd name="connsiteX98" fmla="*/ 466249 w 676275"/>
                <a:gd name="connsiteY98" fmla="*/ 16669 h 495300"/>
                <a:gd name="connsiteX99" fmla="*/ 466249 w 676275"/>
                <a:gd name="connsiteY99" fmla="*/ 7144 h 495300"/>
                <a:gd name="connsiteX100" fmla="*/ 465296 w 676275"/>
                <a:gd name="connsiteY100" fmla="*/ 7144 h 495300"/>
                <a:gd name="connsiteX101" fmla="*/ 97631 w 676275"/>
                <a:gd name="connsiteY101" fmla="*/ 246221 h 495300"/>
                <a:gd name="connsiteX102" fmla="*/ 139541 w 676275"/>
                <a:gd name="connsiteY102" fmla="*/ 210026 h 495300"/>
                <a:gd name="connsiteX103" fmla="*/ 139541 w 676275"/>
                <a:gd name="connsiteY103" fmla="*/ 321469 h 495300"/>
                <a:gd name="connsiteX104" fmla="*/ 115729 w 676275"/>
                <a:gd name="connsiteY104" fmla="*/ 321469 h 495300"/>
                <a:gd name="connsiteX105" fmla="*/ 97631 w 676275"/>
                <a:gd name="connsiteY105" fmla="*/ 303371 h 495300"/>
                <a:gd name="connsiteX106" fmla="*/ 97631 w 676275"/>
                <a:gd name="connsiteY106" fmla="*/ 246221 h 495300"/>
                <a:gd name="connsiteX107" fmla="*/ 97631 w 676275"/>
                <a:gd name="connsiteY107" fmla="*/ 246221 h 495300"/>
                <a:gd name="connsiteX108" fmla="*/ 545306 w 676275"/>
                <a:gd name="connsiteY108" fmla="*/ 321469 h 495300"/>
                <a:gd name="connsiteX109" fmla="*/ 545306 w 676275"/>
                <a:gd name="connsiteY109" fmla="*/ 216694 h 495300"/>
                <a:gd name="connsiteX110" fmla="*/ 583406 w 676275"/>
                <a:gd name="connsiteY110" fmla="*/ 246221 h 495300"/>
                <a:gd name="connsiteX111" fmla="*/ 583406 w 676275"/>
                <a:gd name="connsiteY111" fmla="*/ 303371 h 495300"/>
                <a:gd name="connsiteX112" fmla="*/ 565309 w 676275"/>
                <a:gd name="connsiteY112" fmla="*/ 321469 h 495300"/>
                <a:gd name="connsiteX113" fmla="*/ 545306 w 676275"/>
                <a:gd name="connsiteY113" fmla="*/ 321469 h 495300"/>
                <a:gd name="connsiteX114" fmla="*/ 545306 w 676275"/>
                <a:gd name="connsiteY114" fmla="*/ 321469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76275" h="495300">
                  <a:moveTo>
                    <a:pt x="455771" y="16669"/>
                  </a:moveTo>
                  <a:lnTo>
                    <a:pt x="455771" y="69056"/>
                  </a:lnTo>
                  <a:lnTo>
                    <a:pt x="534829" y="175736"/>
                  </a:lnTo>
                  <a:lnTo>
                    <a:pt x="534829" y="330994"/>
                  </a:lnTo>
                  <a:lnTo>
                    <a:pt x="565309" y="330994"/>
                  </a:lnTo>
                  <a:cubicBezTo>
                    <a:pt x="580549" y="330994"/>
                    <a:pt x="592931" y="318611"/>
                    <a:pt x="592931" y="303371"/>
                  </a:cubicBezTo>
                  <a:lnTo>
                    <a:pt x="592931" y="238601"/>
                  </a:lnTo>
                  <a:cubicBezTo>
                    <a:pt x="565309" y="232886"/>
                    <a:pt x="544354" y="208121"/>
                    <a:pt x="544354" y="178594"/>
                  </a:cubicBezTo>
                  <a:cubicBezTo>
                    <a:pt x="544354" y="157639"/>
                    <a:pt x="554831" y="138589"/>
                    <a:pt x="571976" y="128111"/>
                  </a:cubicBezTo>
                  <a:lnTo>
                    <a:pt x="585311" y="148114"/>
                  </a:lnTo>
                  <a:cubicBezTo>
                    <a:pt x="574834" y="154781"/>
                    <a:pt x="568166" y="166211"/>
                    <a:pt x="568166" y="178594"/>
                  </a:cubicBezTo>
                  <a:cubicBezTo>
                    <a:pt x="568166" y="198596"/>
                    <a:pt x="584359" y="215741"/>
                    <a:pt x="605314" y="215741"/>
                  </a:cubicBezTo>
                  <a:cubicBezTo>
                    <a:pt x="625316" y="215741"/>
                    <a:pt x="642461" y="199549"/>
                    <a:pt x="642461" y="178594"/>
                  </a:cubicBezTo>
                  <a:cubicBezTo>
                    <a:pt x="642461" y="166211"/>
                    <a:pt x="635794" y="154781"/>
                    <a:pt x="625316" y="148114"/>
                  </a:cubicBezTo>
                  <a:lnTo>
                    <a:pt x="638651" y="128111"/>
                  </a:lnTo>
                  <a:cubicBezTo>
                    <a:pt x="655796" y="139541"/>
                    <a:pt x="666274" y="158591"/>
                    <a:pt x="666274" y="178594"/>
                  </a:cubicBezTo>
                  <a:cubicBezTo>
                    <a:pt x="666274" y="208121"/>
                    <a:pt x="645319" y="232886"/>
                    <a:pt x="617696" y="238601"/>
                  </a:cubicBezTo>
                  <a:lnTo>
                    <a:pt x="617696" y="303371"/>
                  </a:lnTo>
                  <a:cubicBezTo>
                    <a:pt x="617696" y="331946"/>
                    <a:pt x="594836" y="354806"/>
                    <a:pt x="566261" y="354806"/>
                  </a:cubicBezTo>
                  <a:lnTo>
                    <a:pt x="536734" y="354806"/>
                  </a:lnTo>
                  <a:lnTo>
                    <a:pt x="536734" y="478631"/>
                  </a:lnTo>
                  <a:lnTo>
                    <a:pt x="149066" y="478631"/>
                  </a:lnTo>
                  <a:lnTo>
                    <a:pt x="149066" y="354806"/>
                  </a:lnTo>
                  <a:lnTo>
                    <a:pt x="115729" y="354806"/>
                  </a:lnTo>
                  <a:cubicBezTo>
                    <a:pt x="87154" y="354806"/>
                    <a:pt x="64294" y="331946"/>
                    <a:pt x="64294" y="303371"/>
                  </a:cubicBezTo>
                  <a:lnTo>
                    <a:pt x="64294" y="238601"/>
                  </a:lnTo>
                  <a:cubicBezTo>
                    <a:pt x="36671" y="232886"/>
                    <a:pt x="15716" y="208121"/>
                    <a:pt x="15716" y="178594"/>
                  </a:cubicBezTo>
                  <a:cubicBezTo>
                    <a:pt x="15716" y="157639"/>
                    <a:pt x="26194" y="138589"/>
                    <a:pt x="43339" y="128111"/>
                  </a:cubicBezTo>
                  <a:lnTo>
                    <a:pt x="56674" y="148114"/>
                  </a:lnTo>
                  <a:cubicBezTo>
                    <a:pt x="46196" y="154781"/>
                    <a:pt x="39529" y="166211"/>
                    <a:pt x="39529" y="178594"/>
                  </a:cubicBezTo>
                  <a:cubicBezTo>
                    <a:pt x="39529" y="198596"/>
                    <a:pt x="55721" y="215741"/>
                    <a:pt x="76676" y="215741"/>
                  </a:cubicBezTo>
                  <a:cubicBezTo>
                    <a:pt x="96679" y="215741"/>
                    <a:pt x="113824" y="199549"/>
                    <a:pt x="113824" y="178594"/>
                  </a:cubicBezTo>
                  <a:cubicBezTo>
                    <a:pt x="113824" y="166211"/>
                    <a:pt x="107156" y="154781"/>
                    <a:pt x="96679" y="148114"/>
                  </a:cubicBezTo>
                  <a:lnTo>
                    <a:pt x="110014" y="128111"/>
                  </a:lnTo>
                  <a:cubicBezTo>
                    <a:pt x="127159" y="139541"/>
                    <a:pt x="137636" y="158591"/>
                    <a:pt x="137636" y="178594"/>
                  </a:cubicBezTo>
                  <a:cubicBezTo>
                    <a:pt x="137636" y="208121"/>
                    <a:pt x="116681" y="232886"/>
                    <a:pt x="89059" y="238601"/>
                  </a:cubicBezTo>
                  <a:lnTo>
                    <a:pt x="89059" y="303371"/>
                  </a:lnTo>
                  <a:cubicBezTo>
                    <a:pt x="89059" y="318611"/>
                    <a:pt x="101441" y="330994"/>
                    <a:pt x="116681" y="330994"/>
                  </a:cubicBezTo>
                  <a:lnTo>
                    <a:pt x="150019" y="330994"/>
                  </a:lnTo>
                  <a:lnTo>
                    <a:pt x="150019" y="175736"/>
                  </a:lnTo>
                  <a:lnTo>
                    <a:pt x="240506" y="71914"/>
                  </a:lnTo>
                  <a:lnTo>
                    <a:pt x="240506" y="16669"/>
                  </a:lnTo>
                  <a:lnTo>
                    <a:pt x="455771" y="16669"/>
                  </a:lnTo>
                  <a:moveTo>
                    <a:pt x="465296" y="7144"/>
                  </a:moveTo>
                  <a:lnTo>
                    <a:pt x="455771" y="7144"/>
                  </a:lnTo>
                  <a:lnTo>
                    <a:pt x="239554" y="7144"/>
                  </a:lnTo>
                  <a:lnTo>
                    <a:pt x="230029" y="7144"/>
                  </a:lnTo>
                  <a:lnTo>
                    <a:pt x="230029" y="16669"/>
                  </a:lnTo>
                  <a:lnTo>
                    <a:pt x="230029" y="68104"/>
                  </a:lnTo>
                  <a:lnTo>
                    <a:pt x="145256" y="165259"/>
                  </a:lnTo>
                  <a:cubicBezTo>
                    <a:pt x="141446" y="147161"/>
                    <a:pt x="130969" y="130969"/>
                    <a:pt x="114776" y="120491"/>
                  </a:cubicBezTo>
                  <a:lnTo>
                    <a:pt x="107156" y="115729"/>
                  </a:lnTo>
                  <a:lnTo>
                    <a:pt x="102394" y="123349"/>
                  </a:lnTo>
                  <a:lnTo>
                    <a:pt x="89059" y="143351"/>
                  </a:lnTo>
                  <a:lnTo>
                    <a:pt x="83344" y="150971"/>
                  </a:lnTo>
                  <a:lnTo>
                    <a:pt x="90964" y="155734"/>
                  </a:lnTo>
                  <a:cubicBezTo>
                    <a:pt x="98584" y="160496"/>
                    <a:pt x="103346" y="169069"/>
                    <a:pt x="103346" y="178594"/>
                  </a:cubicBezTo>
                  <a:cubicBezTo>
                    <a:pt x="103346" y="193834"/>
                    <a:pt x="90964" y="206216"/>
                    <a:pt x="75724" y="206216"/>
                  </a:cubicBezTo>
                  <a:cubicBezTo>
                    <a:pt x="60484" y="206216"/>
                    <a:pt x="48101" y="193834"/>
                    <a:pt x="48101" y="178594"/>
                  </a:cubicBezTo>
                  <a:cubicBezTo>
                    <a:pt x="48101" y="169069"/>
                    <a:pt x="52864" y="160496"/>
                    <a:pt x="60484" y="155734"/>
                  </a:cubicBezTo>
                  <a:lnTo>
                    <a:pt x="68104" y="150971"/>
                  </a:lnTo>
                  <a:lnTo>
                    <a:pt x="63341" y="143351"/>
                  </a:lnTo>
                  <a:lnTo>
                    <a:pt x="50959" y="123349"/>
                  </a:lnTo>
                  <a:lnTo>
                    <a:pt x="46196" y="115729"/>
                  </a:lnTo>
                  <a:lnTo>
                    <a:pt x="38576" y="120491"/>
                  </a:lnTo>
                  <a:cubicBezTo>
                    <a:pt x="18574" y="133826"/>
                    <a:pt x="7144" y="155734"/>
                    <a:pt x="7144" y="179546"/>
                  </a:cubicBezTo>
                  <a:cubicBezTo>
                    <a:pt x="7144" y="210026"/>
                    <a:pt x="27146" y="237649"/>
                    <a:pt x="55721" y="246221"/>
                  </a:cubicBezTo>
                  <a:lnTo>
                    <a:pt x="55721" y="303371"/>
                  </a:lnTo>
                  <a:cubicBezTo>
                    <a:pt x="55721" y="336709"/>
                    <a:pt x="83344" y="364331"/>
                    <a:pt x="116681" y="364331"/>
                  </a:cubicBezTo>
                  <a:lnTo>
                    <a:pt x="140494" y="364331"/>
                  </a:lnTo>
                  <a:lnTo>
                    <a:pt x="140494" y="478631"/>
                  </a:lnTo>
                  <a:lnTo>
                    <a:pt x="140494" y="488156"/>
                  </a:lnTo>
                  <a:lnTo>
                    <a:pt x="150019" y="488156"/>
                  </a:lnTo>
                  <a:lnTo>
                    <a:pt x="536734" y="488156"/>
                  </a:lnTo>
                  <a:lnTo>
                    <a:pt x="546259" y="488156"/>
                  </a:lnTo>
                  <a:lnTo>
                    <a:pt x="546259" y="478631"/>
                  </a:lnTo>
                  <a:lnTo>
                    <a:pt x="546259" y="364331"/>
                  </a:lnTo>
                  <a:lnTo>
                    <a:pt x="565309" y="364331"/>
                  </a:lnTo>
                  <a:cubicBezTo>
                    <a:pt x="598646" y="364331"/>
                    <a:pt x="626269" y="336709"/>
                    <a:pt x="626269" y="303371"/>
                  </a:cubicBezTo>
                  <a:lnTo>
                    <a:pt x="626269" y="246221"/>
                  </a:lnTo>
                  <a:cubicBezTo>
                    <a:pt x="654844" y="236696"/>
                    <a:pt x="674846" y="210026"/>
                    <a:pt x="674846" y="179546"/>
                  </a:cubicBezTo>
                  <a:cubicBezTo>
                    <a:pt x="674846" y="155734"/>
                    <a:pt x="662464" y="133826"/>
                    <a:pt x="643414" y="120491"/>
                  </a:cubicBezTo>
                  <a:lnTo>
                    <a:pt x="635794" y="115729"/>
                  </a:lnTo>
                  <a:lnTo>
                    <a:pt x="631031" y="123349"/>
                  </a:lnTo>
                  <a:lnTo>
                    <a:pt x="617696" y="143351"/>
                  </a:lnTo>
                  <a:lnTo>
                    <a:pt x="611981" y="150971"/>
                  </a:lnTo>
                  <a:lnTo>
                    <a:pt x="619601" y="155734"/>
                  </a:lnTo>
                  <a:cubicBezTo>
                    <a:pt x="627221" y="161449"/>
                    <a:pt x="631984" y="170021"/>
                    <a:pt x="631984" y="179546"/>
                  </a:cubicBezTo>
                  <a:cubicBezTo>
                    <a:pt x="631984" y="194786"/>
                    <a:pt x="619601" y="207169"/>
                    <a:pt x="604361" y="207169"/>
                  </a:cubicBezTo>
                  <a:cubicBezTo>
                    <a:pt x="589121" y="207169"/>
                    <a:pt x="576739" y="194786"/>
                    <a:pt x="576739" y="179546"/>
                  </a:cubicBezTo>
                  <a:cubicBezTo>
                    <a:pt x="576739" y="170021"/>
                    <a:pt x="581501" y="161449"/>
                    <a:pt x="589121" y="156686"/>
                  </a:cubicBezTo>
                  <a:lnTo>
                    <a:pt x="596741" y="151924"/>
                  </a:lnTo>
                  <a:lnTo>
                    <a:pt x="591979" y="144304"/>
                  </a:lnTo>
                  <a:lnTo>
                    <a:pt x="578644" y="124301"/>
                  </a:lnTo>
                  <a:lnTo>
                    <a:pt x="573881" y="116681"/>
                  </a:lnTo>
                  <a:lnTo>
                    <a:pt x="566261" y="121444"/>
                  </a:lnTo>
                  <a:cubicBezTo>
                    <a:pt x="551021" y="130969"/>
                    <a:pt x="541496" y="146209"/>
                    <a:pt x="536734" y="162401"/>
                  </a:cubicBezTo>
                  <a:lnTo>
                    <a:pt x="466249" y="67151"/>
                  </a:lnTo>
                  <a:lnTo>
                    <a:pt x="466249" y="16669"/>
                  </a:lnTo>
                  <a:lnTo>
                    <a:pt x="466249" y="7144"/>
                  </a:lnTo>
                  <a:lnTo>
                    <a:pt x="465296" y="7144"/>
                  </a:lnTo>
                  <a:close/>
                  <a:moveTo>
                    <a:pt x="97631" y="246221"/>
                  </a:moveTo>
                  <a:cubicBezTo>
                    <a:pt x="115729" y="240506"/>
                    <a:pt x="130969" y="227171"/>
                    <a:pt x="139541" y="210026"/>
                  </a:cubicBezTo>
                  <a:lnTo>
                    <a:pt x="139541" y="321469"/>
                  </a:lnTo>
                  <a:lnTo>
                    <a:pt x="115729" y="321469"/>
                  </a:lnTo>
                  <a:cubicBezTo>
                    <a:pt x="106204" y="321469"/>
                    <a:pt x="97631" y="313849"/>
                    <a:pt x="97631" y="303371"/>
                  </a:cubicBezTo>
                  <a:lnTo>
                    <a:pt x="97631" y="246221"/>
                  </a:lnTo>
                  <a:lnTo>
                    <a:pt x="97631" y="246221"/>
                  </a:lnTo>
                  <a:close/>
                  <a:moveTo>
                    <a:pt x="545306" y="321469"/>
                  </a:moveTo>
                  <a:lnTo>
                    <a:pt x="545306" y="216694"/>
                  </a:lnTo>
                  <a:cubicBezTo>
                    <a:pt x="553879" y="230029"/>
                    <a:pt x="567214" y="241459"/>
                    <a:pt x="583406" y="246221"/>
                  </a:cubicBezTo>
                  <a:lnTo>
                    <a:pt x="583406" y="303371"/>
                  </a:lnTo>
                  <a:cubicBezTo>
                    <a:pt x="583406" y="312896"/>
                    <a:pt x="575786" y="321469"/>
                    <a:pt x="565309" y="321469"/>
                  </a:cubicBezTo>
                  <a:lnTo>
                    <a:pt x="545306" y="321469"/>
                  </a:lnTo>
                  <a:lnTo>
                    <a:pt x="545306" y="321469"/>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2" name="Freeform: Shape 331">
              <a:extLst>
                <a:ext uri="{FF2B5EF4-FFF2-40B4-BE49-F238E27FC236}">
                  <a16:creationId xmlns:a16="http://schemas.microsoft.com/office/drawing/2014/main" id="{6F276E90-1380-4597-AAE0-DB96C86955BD}"/>
                </a:ext>
              </a:extLst>
            </p:cNvPr>
            <p:cNvSpPr/>
            <p:nvPr/>
          </p:nvSpPr>
          <p:spPr>
            <a:xfrm>
              <a:off x="674302"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3" name="Freeform: Shape 332">
              <a:extLst>
                <a:ext uri="{FF2B5EF4-FFF2-40B4-BE49-F238E27FC236}">
                  <a16:creationId xmlns:a16="http://schemas.microsoft.com/office/drawing/2014/main" id="{E83790AD-B990-4FC3-80B7-C36D5D643D91}"/>
                </a:ext>
              </a:extLst>
            </p:cNvPr>
            <p:cNvSpPr/>
            <p:nvPr/>
          </p:nvSpPr>
          <p:spPr>
            <a:xfrm>
              <a:off x="669539" y="3686823"/>
              <a:ext cx="57150" cy="57150"/>
            </a:xfrm>
            <a:custGeom>
              <a:avLst/>
              <a:gdLst>
                <a:gd name="connsiteX0" fmla="*/ 39529 w 57150"/>
                <a:gd name="connsiteY0" fmla="*/ 16669 h 57150"/>
                <a:gd name="connsiteX1" fmla="*/ 39529 w 57150"/>
                <a:gd name="connsiteY1" fmla="*/ 41434 h 57150"/>
                <a:gd name="connsiteX2" fmla="*/ 16669 w 57150"/>
                <a:gd name="connsiteY2" fmla="*/ 41434 h 57150"/>
                <a:gd name="connsiteX3" fmla="*/ 16669 w 57150"/>
                <a:gd name="connsiteY3" fmla="*/ 16669 h 57150"/>
                <a:gd name="connsiteX4" fmla="*/ 39529 w 57150"/>
                <a:gd name="connsiteY4" fmla="*/ 16669 h 57150"/>
                <a:gd name="connsiteX5" fmla="*/ 49054 w 57150"/>
                <a:gd name="connsiteY5" fmla="*/ 7144 h 57150"/>
                <a:gd name="connsiteX6" fmla="*/ 39529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49054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39529" y="16669"/>
                  </a:moveTo>
                  <a:lnTo>
                    <a:pt x="39529" y="41434"/>
                  </a:lnTo>
                  <a:lnTo>
                    <a:pt x="16669" y="41434"/>
                  </a:lnTo>
                  <a:lnTo>
                    <a:pt x="16669" y="16669"/>
                  </a:lnTo>
                  <a:lnTo>
                    <a:pt x="39529" y="16669"/>
                  </a:lnTo>
                  <a:moveTo>
                    <a:pt x="49054" y="7144"/>
                  </a:moveTo>
                  <a:lnTo>
                    <a:pt x="39529"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49054" y="7144"/>
                  </a:lnTo>
                  <a:close/>
                </a:path>
              </a:pathLst>
            </a:custGeom>
            <a:solidFill>
              <a:srgbClr val="1E3F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4" name="Freeform: Shape 333">
              <a:extLst>
                <a:ext uri="{FF2B5EF4-FFF2-40B4-BE49-F238E27FC236}">
                  <a16:creationId xmlns:a16="http://schemas.microsoft.com/office/drawing/2014/main" id="{F7943788-21F3-4412-AFA7-23E6CC480CE1}"/>
                </a:ext>
              </a:extLst>
            </p:cNvPr>
            <p:cNvSpPr/>
            <p:nvPr/>
          </p:nvSpPr>
          <p:spPr>
            <a:xfrm>
              <a:off x="634297"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5" name="Freeform: Shape 334">
              <a:extLst>
                <a:ext uri="{FF2B5EF4-FFF2-40B4-BE49-F238E27FC236}">
                  <a16:creationId xmlns:a16="http://schemas.microsoft.com/office/drawing/2014/main" id="{63EF1F36-EE32-4B20-936A-24255D5B2140}"/>
                </a:ext>
              </a:extLst>
            </p:cNvPr>
            <p:cNvSpPr/>
            <p:nvPr/>
          </p:nvSpPr>
          <p:spPr>
            <a:xfrm>
              <a:off x="629534"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6" name="Freeform: Shape 335">
              <a:extLst>
                <a:ext uri="{FF2B5EF4-FFF2-40B4-BE49-F238E27FC236}">
                  <a16:creationId xmlns:a16="http://schemas.microsoft.com/office/drawing/2014/main" id="{FFCFEB75-8F64-4181-B419-A97E3AB51A2F}"/>
                </a:ext>
              </a:extLst>
            </p:cNvPr>
            <p:cNvSpPr/>
            <p:nvPr/>
          </p:nvSpPr>
          <p:spPr>
            <a:xfrm>
              <a:off x="595244"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7" name="Freeform: Shape 336">
              <a:extLst>
                <a:ext uri="{FF2B5EF4-FFF2-40B4-BE49-F238E27FC236}">
                  <a16:creationId xmlns:a16="http://schemas.microsoft.com/office/drawing/2014/main" id="{B02F26EC-3A29-4DA2-AA2C-B13D6669A846}"/>
                </a:ext>
              </a:extLst>
            </p:cNvPr>
            <p:cNvSpPr/>
            <p:nvPr/>
          </p:nvSpPr>
          <p:spPr>
            <a:xfrm>
              <a:off x="589529"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8" name="Freeform: Shape 337">
              <a:extLst>
                <a:ext uri="{FF2B5EF4-FFF2-40B4-BE49-F238E27FC236}">
                  <a16:creationId xmlns:a16="http://schemas.microsoft.com/office/drawing/2014/main" id="{37168BC0-E674-4C34-ACB5-8E0C7C56E301}"/>
                </a:ext>
              </a:extLst>
            </p:cNvPr>
            <p:cNvSpPr/>
            <p:nvPr/>
          </p:nvSpPr>
          <p:spPr>
            <a:xfrm>
              <a:off x="555239" y="3691586"/>
              <a:ext cx="47625" cy="47625"/>
            </a:xfrm>
            <a:custGeom>
              <a:avLst/>
              <a:gdLst>
                <a:gd name="connsiteX0" fmla="*/ 7144 w 47625"/>
                <a:gd name="connsiteY0" fmla="*/ 7144 h 47625"/>
                <a:gd name="connsiteX1" fmla="*/ 40481 w 47625"/>
                <a:gd name="connsiteY1" fmla="*/ 7144 h 47625"/>
                <a:gd name="connsiteX2" fmla="*/ 40481 w 47625"/>
                <a:gd name="connsiteY2" fmla="*/ 41434 h 47625"/>
                <a:gd name="connsiteX3" fmla="*/ 7144 w 4762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7144"/>
                  </a:moveTo>
                  <a:lnTo>
                    <a:pt x="40481" y="7144"/>
                  </a:lnTo>
                  <a:lnTo>
                    <a:pt x="40481" y="41434"/>
                  </a:lnTo>
                  <a:lnTo>
                    <a:pt x="7144" y="41434"/>
                  </a:lnTo>
                  <a:close/>
                </a:path>
              </a:pathLst>
            </a:custGeom>
            <a:solidFill>
              <a:srgbClr val="F5A71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9" name="Freeform: Shape 338">
              <a:extLst>
                <a:ext uri="{FF2B5EF4-FFF2-40B4-BE49-F238E27FC236}">
                  <a16:creationId xmlns:a16="http://schemas.microsoft.com/office/drawing/2014/main" id="{F69A99F7-9E97-48A3-9376-D48E9B8225E0}"/>
                </a:ext>
              </a:extLst>
            </p:cNvPr>
            <p:cNvSpPr/>
            <p:nvPr/>
          </p:nvSpPr>
          <p:spPr>
            <a:xfrm>
              <a:off x="550477" y="3686823"/>
              <a:ext cx="57150" cy="57150"/>
            </a:xfrm>
            <a:custGeom>
              <a:avLst/>
              <a:gdLst>
                <a:gd name="connsiteX0" fmla="*/ 40481 w 57150"/>
                <a:gd name="connsiteY0" fmla="*/ 16669 h 57150"/>
                <a:gd name="connsiteX1" fmla="*/ 40481 w 57150"/>
                <a:gd name="connsiteY1" fmla="*/ 41434 h 57150"/>
                <a:gd name="connsiteX2" fmla="*/ 16669 w 57150"/>
                <a:gd name="connsiteY2" fmla="*/ 41434 h 57150"/>
                <a:gd name="connsiteX3" fmla="*/ 16669 w 57150"/>
                <a:gd name="connsiteY3" fmla="*/ 16669 h 57150"/>
                <a:gd name="connsiteX4" fmla="*/ 40481 w 57150"/>
                <a:gd name="connsiteY4" fmla="*/ 16669 h 57150"/>
                <a:gd name="connsiteX5" fmla="*/ 50006 w 57150"/>
                <a:gd name="connsiteY5" fmla="*/ 7144 h 57150"/>
                <a:gd name="connsiteX6" fmla="*/ 40481 w 57150"/>
                <a:gd name="connsiteY6" fmla="*/ 7144 h 57150"/>
                <a:gd name="connsiteX7" fmla="*/ 16669 w 57150"/>
                <a:gd name="connsiteY7" fmla="*/ 7144 h 57150"/>
                <a:gd name="connsiteX8" fmla="*/ 7144 w 57150"/>
                <a:gd name="connsiteY8" fmla="*/ 7144 h 57150"/>
                <a:gd name="connsiteX9" fmla="*/ 7144 w 57150"/>
                <a:gd name="connsiteY9" fmla="*/ 16669 h 57150"/>
                <a:gd name="connsiteX10" fmla="*/ 7144 w 57150"/>
                <a:gd name="connsiteY10" fmla="*/ 41434 h 57150"/>
                <a:gd name="connsiteX11" fmla="*/ 7144 w 57150"/>
                <a:gd name="connsiteY11" fmla="*/ 50959 h 57150"/>
                <a:gd name="connsiteX12" fmla="*/ 16669 w 57150"/>
                <a:gd name="connsiteY12" fmla="*/ 50959 h 57150"/>
                <a:gd name="connsiteX13" fmla="*/ 40481 w 57150"/>
                <a:gd name="connsiteY13" fmla="*/ 50959 h 57150"/>
                <a:gd name="connsiteX14" fmla="*/ 50006 w 57150"/>
                <a:gd name="connsiteY14" fmla="*/ 50959 h 57150"/>
                <a:gd name="connsiteX15" fmla="*/ 50006 w 57150"/>
                <a:gd name="connsiteY15" fmla="*/ 41434 h 57150"/>
                <a:gd name="connsiteX16" fmla="*/ 50006 w 57150"/>
                <a:gd name="connsiteY16" fmla="*/ 16669 h 57150"/>
                <a:gd name="connsiteX17" fmla="*/ 50006 w 57150"/>
                <a:gd name="connsiteY17" fmla="*/ 7144 h 57150"/>
                <a:gd name="connsiteX18" fmla="*/ 50006 w 57150"/>
                <a:gd name="connsiteY18"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50" h="57150">
                  <a:moveTo>
                    <a:pt x="40481" y="16669"/>
                  </a:moveTo>
                  <a:lnTo>
                    <a:pt x="40481" y="41434"/>
                  </a:lnTo>
                  <a:lnTo>
                    <a:pt x="16669" y="41434"/>
                  </a:lnTo>
                  <a:lnTo>
                    <a:pt x="16669" y="16669"/>
                  </a:lnTo>
                  <a:lnTo>
                    <a:pt x="40481" y="16669"/>
                  </a:lnTo>
                  <a:moveTo>
                    <a:pt x="50006" y="7144"/>
                  </a:moveTo>
                  <a:lnTo>
                    <a:pt x="40481" y="7144"/>
                  </a:lnTo>
                  <a:lnTo>
                    <a:pt x="16669" y="7144"/>
                  </a:lnTo>
                  <a:lnTo>
                    <a:pt x="7144" y="7144"/>
                  </a:lnTo>
                  <a:lnTo>
                    <a:pt x="7144" y="16669"/>
                  </a:lnTo>
                  <a:lnTo>
                    <a:pt x="7144" y="41434"/>
                  </a:lnTo>
                  <a:lnTo>
                    <a:pt x="7144" y="50959"/>
                  </a:lnTo>
                  <a:lnTo>
                    <a:pt x="16669" y="50959"/>
                  </a:lnTo>
                  <a:lnTo>
                    <a:pt x="40481" y="50959"/>
                  </a:lnTo>
                  <a:lnTo>
                    <a:pt x="50006" y="50959"/>
                  </a:lnTo>
                  <a:lnTo>
                    <a:pt x="50006" y="41434"/>
                  </a:lnTo>
                  <a:lnTo>
                    <a:pt x="50006" y="16669"/>
                  </a:lnTo>
                  <a:lnTo>
                    <a:pt x="50006" y="7144"/>
                  </a:lnTo>
                  <a:lnTo>
                    <a:pt x="50006" y="7144"/>
                  </a:lnTo>
                  <a:close/>
                </a:path>
              </a:pathLst>
            </a:custGeom>
            <a:solidFill>
              <a:srgbClr val="1E3F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1" name="Freeform: Shape 340">
              <a:extLst>
                <a:ext uri="{FF2B5EF4-FFF2-40B4-BE49-F238E27FC236}">
                  <a16:creationId xmlns:a16="http://schemas.microsoft.com/office/drawing/2014/main" id="{68218293-E364-44BF-8E62-FECB44B9ED10}"/>
                </a:ext>
              </a:extLst>
            </p:cNvPr>
            <p:cNvSpPr/>
            <p:nvPr/>
          </p:nvSpPr>
          <p:spPr>
            <a:xfrm>
              <a:off x="67906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2" name="Freeform: Shape 341">
              <a:extLst>
                <a:ext uri="{FF2B5EF4-FFF2-40B4-BE49-F238E27FC236}">
                  <a16:creationId xmlns:a16="http://schemas.microsoft.com/office/drawing/2014/main" id="{08ECCCF4-DAB8-45BE-92FD-36CFBE6571B2}"/>
                </a:ext>
              </a:extLst>
            </p:cNvPr>
            <p:cNvSpPr/>
            <p:nvPr/>
          </p:nvSpPr>
          <p:spPr>
            <a:xfrm>
              <a:off x="640012"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3" name="Freeform: Shape 342">
              <a:extLst>
                <a:ext uri="{FF2B5EF4-FFF2-40B4-BE49-F238E27FC236}">
                  <a16:creationId xmlns:a16="http://schemas.microsoft.com/office/drawing/2014/main" id="{98C6D848-FAAE-4450-9D58-A4AEAE88BCEB}"/>
                </a:ext>
              </a:extLst>
            </p:cNvPr>
            <p:cNvSpPr/>
            <p:nvPr/>
          </p:nvSpPr>
          <p:spPr>
            <a:xfrm>
              <a:off x="600007"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4" name="Freeform: Shape 343">
              <a:extLst>
                <a:ext uri="{FF2B5EF4-FFF2-40B4-BE49-F238E27FC236}">
                  <a16:creationId xmlns:a16="http://schemas.microsoft.com/office/drawing/2014/main" id="{9E04A56D-017E-4D94-87A9-16650FF6ED59}"/>
                </a:ext>
              </a:extLst>
            </p:cNvPr>
            <p:cNvSpPr/>
            <p:nvPr/>
          </p:nvSpPr>
          <p:spPr>
            <a:xfrm>
              <a:off x="560954" y="3696348"/>
              <a:ext cx="38100" cy="38100"/>
            </a:xfrm>
            <a:custGeom>
              <a:avLst/>
              <a:gdLst>
                <a:gd name="connsiteX0" fmla="*/ 7144 w 38100"/>
                <a:gd name="connsiteY0" fmla="*/ 7144 h 38100"/>
                <a:gd name="connsiteX1" fmla="*/ 30956 w 38100"/>
                <a:gd name="connsiteY1" fmla="*/ 7144 h 38100"/>
                <a:gd name="connsiteX2" fmla="*/ 30956 w 38100"/>
                <a:gd name="connsiteY2" fmla="*/ 31909 h 38100"/>
                <a:gd name="connsiteX3" fmla="*/ 7144 w 381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0956" y="7144"/>
                  </a:lnTo>
                  <a:lnTo>
                    <a:pt x="30956" y="31909"/>
                  </a:lnTo>
                  <a:lnTo>
                    <a:pt x="7144" y="31909"/>
                  </a:lnTo>
                  <a:close/>
                </a:path>
              </a:pathLst>
            </a:custGeom>
            <a:solidFill>
              <a:srgbClr val="F5A71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5" name="Freeform: Shape 344">
              <a:extLst>
                <a:ext uri="{FF2B5EF4-FFF2-40B4-BE49-F238E27FC236}">
                  <a16:creationId xmlns:a16="http://schemas.microsoft.com/office/drawing/2014/main" id="{8BF6CF84-F6FC-4D5B-8A21-6472977F30AD}"/>
                </a:ext>
              </a:extLst>
            </p:cNvPr>
            <p:cNvSpPr/>
            <p:nvPr/>
          </p:nvSpPr>
          <p:spPr>
            <a:xfrm>
              <a:off x="538094" y="3526803"/>
              <a:ext cx="219075" cy="276225"/>
            </a:xfrm>
            <a:custGeom>
              <a:avLst/>
              <a:gdLst>
                <a:gd name="connsiteX0" fmla="*/ 7144 w 219075"/>
                <a:gd name="connsiteY0" fmla="*/ 7144 h 276225"/>
                <a:gd name="connsiteX1" fmla="*/ 220504 w 219075"/>
                <a:gd name="connsiteY1" fmla="*/ 7144 h 276225"/>
                <a:gd name="connsiteX2" fmla="*/ 220504 w 219075"/>
                <a:gd name="connsiteY2" fmla="*/ 276701 h 276225"/>
                <a:gd name="connsiteX3" fmla="*/ 7144 w 219075"/>
                <a:gd name="connsiteY3" fmla="*/ 276701 h 276225"/>
              </a:gdLst>
              <a:ahLst/>
              <a:cxnLst>
                <a:cxn ang="0">
                  <a:pos x="connsiteX0" y="connsiteY0"/>
                </a:cxn>
                <a:cxn ang="0">
                  <a:pos x="connsiteX1" y="connsiteY1"/>
                </a:cxn>
                <a:cxn ang="0">
                  <a:pos x="connsiteX2" y="connsiteY2"/>
                </a:cxn>
                <a:cxn ang="0">
                  <a:pos x="connsiteX3" y="connsiteY3"/>
                </a:cxn>
              </a:cxnLst>
              <a:rect l="l" t="t" r="r" b="b"/>
              <a:pathLst>
                <a:path w="219075" h="276225">
                  <a:moveTo>
                    <a:pt x="7144" y="7144"/>
                  </a:moveTo>
                  <a:lnTo>
                    <a:pt x="220504" y="7144"/>
                  </a:lnTo>
                  <a:lnTo>
                    <a:pt x="220504" y="276701"/>
                  </a:lnTo>
                  <a:lnTo>
                    <a:pt x="7144" y="276701"/>
                  </a:ln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6" name="Freeform: Shape 345">
              <a:extLst>
                <a:ext uri="{FF2B5EF4-FFF2-40B4-BE49-F238E27FC236}">
                  <a16:creationId xmlns:a16="http://schemas.microsoft.com/office/drawing/2014/main" id="{5F2ED9AB-BF70-4FA4-9914-73EAF09107DE}"/>
                </a:ext>
              </a:extLst>
            </p:cNvPr>
            <p:cNvSpPr/>
            <p:nvPr/>
          </p:nvSpPr>
          <p:spPr>
            <a:xfrm>
              <a:off x="563812" y="3559188"/>
              <a:ext cx="171450" cy="133350"/>
            </a:xfrm>
            <a:custGeom>
              <a:avLst/>
              <a:gdLst>
                <a:gd name="connsiteX0" fmla="*/ 30956 w 171450"/>
                <a:gd name="connsiteY0" fmla="*/ 126206 h 133350"/>
                <a:gd name="connsiteX1" fmla="*/ 143351 w 171450"/>
                <a:gd name="connsiteY1" fmla="*/ 126206 h 133350"/>
                <a:gd name="connsiteX2" fmla="*/ 167164 w 171450"/>
                <a:gd name="connsiteY2" fmla="*/ 102394 h 133350"/>
                <a:gd name="connsiteX3" fmla="*/ 167164 w 171450"/>
                <a:gd name="connsiteY3" fmla="*/ 30956 h 133350"/>
                <a:gd name="connsiteX4" fmla="*/ 143351 w 171450"/>
                <a:gd name="connsiteY4" fmla="*/ 7144 h 133350"/>
                <a:gd name="connsiteX5" fmla="*/ 30956 w 171450"/>
                <a:gd name="connsiteY5" fmla="*/ 7144 h 133350"/>
                <a:gd name="connsiteX6" fmla="*/ 7144 w 171450"/>
                <a:gd name="connsiteY6" fmla="*/ 30956 h 133350"/>
                <a:gd name="connsiteX7" fmla="*/ 7144 w 171450"/>
                <a:gd name="connsiteY7" fmla="*/ 102394 h 133350"/>
                <a:gd name="connsiteX8" fmla="*/ 30956 w 171450"/>
                <a:gd name="connsiteY8" fmla="*/ 12620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133350">
                  <a:moveTo>
                    <a:pt x="30956" y="126206"/>
                  </a:moveTo>
                  <a:lnTo>
                    <a:pt x="143351" y="126206"/>
                  </a:lnTo>
                  <a:cubicBezTo>
                    <a:pt x="156686" y="126206"/>
                    <a:pt x="167164" y="115729"/>
                    <a:pt x="167164" y="102394"/>
                  </a:cubicBezTo>
                  <a:lnTo>
                    <a:pt x="167164" y="30956"/>
                  </a:lnTo>
                  <a:cubicBezTo>
                    <a:pt x="167164" y="17621"/>
                    <a:pt x="156686" y="7144"/>
                    <a:pt x="143351" y="7144"/>
                  </a:cubicBezTo>
                  <a:lnTo>
                    <a:pt x="30956" y="7144"/>
                  </a:lnTo>
                  <a:cubicBezTo>
                    <a:pt x="17621" y="7144"/>
                    <a:pt x="7144" y="17621"/>
                    <a:pt x="7144" y="30956"/>
                  </a:cubicBezTo>
                  <a:lnTo>
                    <a:pt x="7144" y="102394"/>
                  </a:lnTo>
                  <a:cubicBezTo>
                    <a:pt x="7144" y="115729"/>
                    <a:pt x="17621" y="126206"/>
                    <a:pt x="30956" y="126206"/>
                  </a:cubicBezTo>
                  <a:close/>
                </a:path>
              </a:pathLst>
            </a:custGeom>
            <a:solidFill>
              <a:schemeClr val="bg1">
                <a:lumMod val="9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7" name="Freeform: Shape 346">
              <a:extLst>
                <a:ext uri="{FF2B5EF4-FFF2-40B4-BE49-F238E27FC236}">
                  <a16:creationId xmlns:a16="http://schemas.microsoft.com/office/drawing/2014/main" id="{85A7839F-3E42-4D31-994F-181D1D760EB2}"/>
                </a:ext>
              </a:extLst>
            </p:cNvPr>
            <p:cNvSpPr/>
            <p:nvPr/>
          </p:nvSpPr>
          <p:spPr>
            <a:xfrm>
              <a:off x="656204"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8" name="Freeform: Shape 347">
              <a:extLst>
                <a:ext uri="{FF2B5EF4-FFF2-40B4-BE49-F238E27FC236}">
                  <a16:creationId xmlns:a16="http://schemas.microsoft.com/office/drawing/2014/main" id="{B311D8B4-0814-4111-B359-04E4806D404D}"/>
                </a:ext>
              </a:extLst>
            </p:cNvPr>
            <p:cNvSpPr/>
            <p:nvPr/>
          </p:nvSpPr>
          <p:spPr>
            <a:xfrm>
              <a:off x="601912" y="3585858"/>
              <a:ext cx="38100" cy="76200"/>
            </a:xfrm>
            <a:custGeom>
              <a:avLst/>
              <a:gdLst>
                <a:gd name="connsiteX0" fmla="*/ 7144 w 38100"/>
                <a:gd name="connsiteY0" fmla="*/ 18574 h 76200"/>
                <a:gd name="connsiteX1" fmla="*/ 18574 w 38100"/>
                <a:gd name="connsiteY1" fmla="*/ 7144 h 76200"/>
                <a:gd name="connsiteX2" fmla="*/ 24289 w 38100"/>
                <a:gd name="connsiteY2" fmla="*/ 7144 h 76200"/>
                <a:gd name="connsiteX3" fmla="*/ 35719 w 38100"/>
                <a:gd name="connsiteY3" fmla="*/ 18574 h 76200"/>
                <a:gd name="connsiteX4" fmla="*/ 35719 w 38100"/>
                <a:gd name="connsiteY4" fmla="*/ 61436 h 76200"/>
                <a:gd name="connsiteX5" fmla="*/ 24289 w 38100"/>
                <a:gd name="connsiteY5" fmla="*/ 72866 h 76200"/>
                <a:gd name="connsiteX6" fmla="*/ 18574 w 38100"/>
                <a:gd name="connsiteY6" fmla="*/ 72866 h 76200"/>
                <a:gd name="connsiteX7" fmla="*/ 7144 w 38100"/>
                <a:gd name="connsiteY7" fmla="*/ 61436 h 76200"/>
                <a:gd name="connsiteX8" fmla="*/ 7144 w 38100"/>
                <a:gd name="connsiteY8" fmla="*/ 185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76200">
                  <a:moveTo>
                    <a:pt x="7144" y="18574"/>
                  </a:moveTo>
                  <a:cubicBezTo>
                    <a:pt x="7144" y="11906"/>
                    <a:pt x="11906" y="7144"/>
                    <a:pt x="18574" y="7144"/>
                  </a:cubicBezTo>
                  <a:lnTo>
                    <a:pt x="24289" y="7144"/>
                  </a:lnTo>
                  <a:cubicBezTo>
                    <a:pt x="30956" y="7144"/>
                    <a:pt x="35719" y="11906"/>
                    <a:pt x="35719" y="18574"/>
                  </a:cubicBezTo>
                  <a:lnTo>
                    <a:pt x="35719" y="61436"/>
                  </a:lnTo>
                  <a:cubicBezTo>
                    <a:pt x="35719" y="68104"/>
                    <a:pt x="30956" y="72866"/>
                    <a:pt x="24289" y="72866"/>
                  </a:cubicBezTo>
                  <a:lnTo>
                    <a:pt x="18574" y="72866"/>
                  </a:lnTo>
                  <a:cubicBezTo>
                    <a:pt x="11906" y="72866"/>
                    <a:pt x="7144" y="68104"/>
                    <a:pt x="7144" y="61436"/>
                  </a:cubicBezTo>
                  <a:lnTo>
                    <a:pt x="7144" y="18574"/>
                  </a:ln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9" name="Freeform: Shape 348">
              <a:extLst>
                <a:ext uri="{FF2B5EF4-FFF2-40B4-BE49-F238E27FC236}">
                  <a16:creationId xmlns:a16="http://schemas.microsoft.com/office/drawing/2014/main" id="{85B04CBC-AFF6-45B5-B6EB-FA42B7AE4230}"/>
                </a:ext>
              </a:extLst>
            </p:cNvPr>
            <p:cNvSpPr/>
            <p:nvPr/>
          </p:nvSpPr>
          <p:spPr>
            <a:xfrm>
              <a:off x="625724" y="3374403"/>
              <a:ext cx="180975" cy="47625"/>
            </a:xfrm>
            <a:custGeom>
              <a:avLst/>
              <a:gdLst>
                <a:gd name="connsiteX0" fmla="*/ 7144 w 180975"/>
                <a:gd name="connsiteY0" fmla="*/ 7144 h 47625"/>
                <a:gd name="connsiteX1" fmla="*/ 181451 w 180975"/>
                <a:gd name="connsiteY1" fmla="*/ 7144 h 47625"/>
                <a:gd name="connsiteX2" fmla="*/ 181451 w 180975"/>
                <a:gd name="connsiteY2" fmla="*/ 41434 h 47625"/>
                <a:gd name="connsiteX3" fmla="*/ 7144 w 180975"/>
                <a:gd name="connsiteY3" fmla="*/ 41434 h 47625"/>
              </a:gdLst>
              <a:ahLst/>
              <a:cxnLst>
                <a:cxn ang="0">
                  <a:pos x="connsiteX0" y="connsiteY0"/>
                </a:cxn>
                <a:cxn ang="0">
                  <a:pos x="connsiteX1" y="connsiteY1"/>
                </a:cxn>
                <a:cxn ang="0">
                  <a:pos x="connsiteX2" y="connsiteY2"/>
                </a:cxn>
                <a:cxn ang="0">
                  <a:pos x="connsiteX3" y="connsiteY3"/>
                </a:cxn>
              </a:cxnLst>
              <a:rect l="l" t="t" r="r" b="b"/>
              <a:pathLst>
                <a:path w="180975" h="47625">
                  <a:moveTo>
                    <a:pt x="7144" y="7144"/>
                  </a:moveTo>
                  <a:lnTo>
                    <a:pt x="181451" y="7144"/>
                  </a:lnTo>
                  <a:lnTo>
                    <a:pt x="181451" y="41434"/>
                  </a:lnTo>
                  <a:lnTo>
                    <a:pt x="7144" y="41434"/>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0" name="Freeform: Shape 349">
              <a:extLst>
                <a:ext uri="{FF2B5EF4-FFF2-40B4-BE49-F238E27FC236}">
                  <a16:creationId xmlns:a16="http://schemas.microsoft.com/office/drawing/2014/main" id="{BCFDD082-5182-44FF-8301-F41316211B27}"/>
                </a:ext>
              </a:extLst>
            </p:cNvPr>
            <p:cNvSpPr/>
            <p:nvPr/>
          </p:nvSpPr>
          <p:spPr>
            <a:xfrm>
              <a:off x="544762" y="3424886"/>
              <a:ext cx="266700" cy="95250"/>
            </a:xfrm>
            <a:custGeom>
              <a:avLst/>
              <a:gdLst>
                <a:gd name="connsiteX0" fmla="*/ 7144 w 266700"/>
                <a:gd name="connsiteY0" fmla="*/ 90011 h 95250"/>
                <a:gd name="connsiteX1" fmla="*/ 79534 w 266700"/>
                <a:gd name="connsiteY1" fmla="*/ 7144 h 95250"/>
                <a:gd name="connsiteX2" fmla="*/ 262414 w 266700"/>
                <a:gd name="connsiteY2" fmla="*/ 7144 h 95250"/>
                <a:gd name="connsiteX3" fmla="*/ 211931 w 266700"/>
                <a:gd name="connsiteY3" fmla="*/ 90011 h 95250"/>
              </a:gdLst>
              <a:ahLst/>
              <a:cxnLst>
                <a:cxn ang="0">
                  <a:pos x="connsiteX0" y="connsiteY0"/>
                </a:cxn>
                <a:cxn ang="0">
                  <a:pos x="connsiteX1" y="connsiteY1"/>
                </a:cxn>
                <a:cxn ang="0">
                  <a:pos x="connsiteX2" y="connsiteY2"/>
                </a:cxn>
                <a:cxn ang="0">
                  <a:pos x="connsiteX3" y="connsiteY3"/>
                </a:cxn>
              </a:cxnLst>
              <a:rect l="l" t="t" r="r" b="b"/>
              <a:pathLst>
                <a:path w="266700" h="95250">
                  <a:moveTo>
                    <a:pt x="7144" y="90011"/>
                  </a:moveTo>
                  <a:lnTo>
                    <a:pt x="79534" y="7144"/>
                  </a:lnTo>
                  <a:lnTo>
                    <a:pt x="262414" y="7144"/>
                  </a:lnTo>
                  <a:lnTo>
                    <a:pt x="211931" y="90011"/>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1" name="Freeform: Shape 350">
              <a:extLst>
                <a:ext uri="{FF2B5EF4-FFF2-40B4-BE49-F238E27FC236}">
                  <a16:creationId xmlns:a16="http://schemas.microsoft.com/office/drawing/2014/main" id="{F7DEECF1-F87D-4270-8D8E-A516C2AEC0A6}"/>
                </a:ext>
              </a:extLst>
            </p:cNvPr>
            <p:cNvSpPr/>
            <p:nvPr/>
          </p:nvSpPr>
          <p:spPr>
            <a:xfrm>
              <a:off x="779077" y="3462986"/>
              <a:ext cx="66675" cy="47625"/>
            </a:xfrm>
            <a:custGeom>
              <a:avLst/>
              <a:gdLst>
                <a:gd name="connsiteX0" fmla="*/ 7144 w 66675"/>
                <a:gd name="connsiteY0" fmla="*/ 49054 h 47625"/>
                <a:gd name="connsiteX1" fmla="*/ 36671 w 66675"/>
                <a:gd name="connsiteY1" fmla="*/ 7144 h 47625"/>
                <a:gd name="connsiteX2" fmla="*/ 65246 w 66675"/>
                <a:gd name="connsiteY2" fmla="*/ 49054 h 47625"/>
              </a:gdLst>
              <a:ahLst/>
              <a:cxnLst>
                <a:cxn ang="0">
                  <a:pos x="connsiteX0" y="connsiteY0"/>
                </a:cxn>
                <a:cxn ang="0">
                  <a:pos x="connsiteX1" y="connsiteY1"/>
                </a:cxn>
                <a:cxn ang="0">
                  <a:pos x="connsiteX2" y="connsiteY2"/>
                </a:cxn>
              </a:cxnLst>
              <a:rect l="l" t="t" r="r" b="b"/>
              <a:pathLst>
                <a:path w="66675" h="47625">
                  <a:moveTo>
                    <a:pt x="7144" y="49054"/>
                  </a:moveTo>
                  <a:lnTo>
                    <a:pt x="36671" y="7144"/>
                  </a:lnTo>
                  <a:lnTo>
                    <a:pt x="65246" y="49054"/>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2" name="Freeform: Shape 351">
              <a:extLst>
                <a:ext uri="{FF2B5EF4-FFF2-40B4-BE49-F238E27FC236}">
                  <a16:creationId xmlns:a16="http://schemas.microsoft.com/office/drawing/2014/main" id="{C188C6BF-8A07-4791-88C8-945292D1F3E9}"/>
                </a:ext>
              </a:extLst>
            </p:cNvPr>
            <p:cNvSpPr/>
            <p:nvPr/>
          </p:nvSpPr>
          <p:spPr>
            <a:xfrm>
              <a:off x="69239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3" name="Freeform: Shape 352">
              <a:extLst>
                <a:ext uri="{FF2B5EF4-FFF2-40B4-BE49-F238E27FC236}">
                  <a16:creationId xmlns:a16="http://schemas.microsoft.com/office/drawing/2014/main" id="{48B144F0-3FFD-4C37-A126-1608FABE0E67}"/>
                </a:ext>
              </a:extLst>
            </p:cNvPr>
            <p:cNvSpPr/>
            <p:nvPr/>
          </p:nvSpPr>
          <p:spPr>
            <a:xfrm>
              <a:off x="648584"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4" name="Freeform: Shape 353">
              <a:extLst>
                <a:ext uri="{FF2B5EF4-FFF2-40B4-BE49-F238E27FC236}">
                  <a16:creationId xmlns:a16="http://schemas.microsoft.com/office/drawing/2014/main" id="{4C0CF5FE-22A7-4C84-BB7E-CEA0703F7899}"/>
                </a:ext>
              </a:extLst>
            </p:cNvPr>
            <p:cNvSpPr/>
            <p:nvPr/>
          </p:nvSpPr>
          <p:spPr>
            <a:xfrm>
              <a:off x="604769"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5" name="Freeform: Shape 354">
              <a:extLst>
                <a:ext uri="{FF2B5EF4-FFF2-40B4-BE49-F238E27FC236}">
                  <a16:creationId xmlns:a16="http://schemas.microsoft.com/office/drawing/2014/main" id="{E7F8D0C5-B434-44AE-93B0-2C58DCBB9859}"/>
                </a:ext>
              </a:extLst>
            </p:cNvPr>
            <p:cNvSpPr/>
            <p:nvPr/>
          </p:nvSpPr>
          <p:spPr>
            <a:xfrm>
              <a:off x="561907" y="3717303"/>
              <a:ext cx="38100" cy="38100"/>
            </a:xfrm>
            <a:custGeom>
              <a:avLst/>
              <a:gdLst>
                <a:gd name="connsiteX0" fmla="*/ 7144 w 38100"/>
                <a:gd name="connsiteY0" fmla="*/ 7144 h 38100"/>
                <a:gd name="connsiteX1" fmla="*/ 32861 w 38100"/>
                <a:gd name="connsiteY1" fmla="*/ 7144 h 38100"/>
                <a:gd name="connsiteX2" fmla="*/ 32861 w 38100"/>
                <a:gd name="connsiteY2" fmla="*/ 34766 h 38100"/>
                <a:gd name="connsiteX3" fmla="*/ 7144 w 38100"/>
                <a:gd name="connsiteY3" fmla="*/ 34766 h 38100"/>
              </a:gdLst>
              <a:ahLst/>
              <a:cxnLst>
                <a:cxn ang="0">
                  <a:pos x="connsiteX0" y="connsiteY0"/>
                </a:cxn>
                <a:cxn ang="0">
                  <a:pos x="connsiteX1" y="connsiteY1"/>
                </a:cxn>
                <a:cxn ang="0">
                  <a:pos x="connsiteX2" y="connsiteY2"/>
                </a:cxn>
                <a:cxn ang="0">
                  <a:pos x="connsiteX3" y="connsiteY3"/>
                </a:cxn>
              </a:cxnLst>
              <a:rect l="l" t="t" r="r" b="b"/>
              <a:pathLst>
                <a:path w="38100" h="38100">
                  <a:moveTo>
                    <a:pt x="7144" y="7144"/>
                  </a:moveTo>
                  <a:lnTo>
                    <a:pt x="32861" y="7144"/>
                  </a:lnTo>
                  <a:lnTo>
                    <a:pt x="32861" y="34766"/>
                  </a:lnTo>
                  <a:lnTo>
                    <a:pt x="7144" y="3476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74" name="Group 373">
            <a:extLst>
              <a:ext uri="{FF2B5EF4-FFF2-40B4-BE49-F238E27FC236}">
                <a16:creationId xmlns:a16="http://schemas.microsoft.com/office/drawing/2014/main" id="{D27A9D4F-62B2-46C7-B83E-09D294ABC7AD}"/>
              </a:ext>
              <a:ext uri="{C183D7F6-B498-43B3-948B-1728B52AA6E4}">
                <adec:decorative xmlns:adec="http://schemas.microsoft.com/office/drawing/2017/decorative" val="1"/>
              </a:ext>
            </a:extLst>
          </p:cNvPr>
          <p:cNvGrpSpPr/>
          <p:nvPr/>
        </p:nvGrpSpPr>
        <p:grpSpPr>
          <a:xfrm rot="20756102">
            <a:off x="7911409" y="975790"/>
            <a:ext cx="1511898" cy="1012825"/>
            <a:chOff x="7911409" y="975790"/>
            <a:chExt cx="1511898" cy="1012825"/>
          </a:xfrm>
        </p:grpSpPr>
        <p:sp>
          <p:nvSpPr>
            <p:cNvPr id="259" name="Freeform: Shape 258">
              <a:extLst>
                <a:ext uri="{FF2B5EF4-FFF2-40B4-BE49-F238E27FC236}">
                  <a16:creationId xmlns:a16="http://schemas.microsoft.com/office/drawing/2014/main" id="{3C73C588-9C23-4717-8714-390CC8BB9C34}"/>
                </a:ext>
              </a:extLst>
            </p:cNvPr>
            <p:cNvSpPr/>
            <p:nvPr/>
          </p:nvSpPr>
          <p:spPr>
            <a:xfrm>
              <a:off x="7911409" y="975790"/>
              <a:ext cx="1511898" cy="1012825"/>
            </a:xfrm>
            <a:custGeom>
              <a:avLst/>
              <a:gdLst>
                <a:gd name="connsiteX0" fmla="*/ 1344198 w 1511898"/>
                <a:gd name="connsiteY0" fmla="*/ 1016865 h 1012825"/>
                <a:gd name="connsiteX1" fmla="*/ 172844 w 1511898"/>
                <a:gd name="connsiteY1" fmla="*/ 1016865 h 1012825"/>
                <a:gd name="connsiteX2" fmla="*/ 8444 w 1511898"/>
                <a:gd name="connsiteY2" fmla="*/ 852465 h 1012825"/>
                <a:gd name="connsiteX3" fmla="*/ 8444 w 1511898"/>
                <a:gd name="connsiteY3" fmla="*/ 172844 h 1012825"/>
                <a:gd name="connsiteX4" fmla="*/ 172844 w 1511898"/>
                <a:gd name="connsiteY4" fmla="*/ 8444 h 1012825"/>
                <a:gd name="connsiteX5" fmla="*/ 1344198 w 1511898"/>
                <a:gd name="connsiteY5" fmla="*/ 8444 h 1012825"/>
                <a:gd name="connsiteX6" fmla="*/ 1508599 w 1511898"/>
                <a:gd name="connsiteY6" fmla="*/ 172844 h 1012825"/>
                <a:gd name="connsiteX7" fmla="*/ 1508599 w 1511898"/>
                <a:gd name="connsiteY7" fmla="*/ 852465 h 1012825"/>
                <a:gd name="connsiteX8" fmla="*/ 1344198 w 1511898"/>
                <a:gd name="connsiteY8" fmla="*/ 1016865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898" h="1012825">
                  <a:moveTo>
                    <a:pt x="1344198" y="1016865"/>
                  </a:moveTo>
                  <a:lnTo>
                    <a:pt x="172844" y="1016865"/>
                  </a:lnTo>
                  <a:cubicBezTo>
                    <a:pt x="81837" y="1016865"/>
                    <a:pt x="8444" y="943472"/>
                    <a:pt x="8444" y="852465"/>
                  </a:cubicBezTo>
                  <a:lnTo>
                    <a:pt x="8444" y="172844"/>
                  </a:lnTo>
                  <a:cubicBezTo>
                    <a:pt x="8444" y="81837"/>
                    <a:pt x="83305" y="8444"/>
                    <a:pt x="172844" y="8444"/>
                  </a:cubicBezTo>
                  <a:lnTo>
                    <a:pt x="1344198" y="8444"/>
                  </a:lnTo>
                  <a:cubicBezTo>
                    <a:pt x="1435206" y="8444"/>
                    <a:pt x="1508599" y="83305"/>
                    <a:pt x="1508599" y="172844"/>
                  </a:cubicBezTo>
                  <a:lnTo>
                    <a:pt x="1508599" y="852465"/>
                  </a:lnTo>
                  <a:cubicBezTo>
                    <a:pt x="1510067" y="943472"/>
                    <a:pt x="1435206" y="1016865"/>
                    <a:pt x="1344198" y="1016865"/>
                  </a:cubicBezTo>
                  <a:close/>
                </a:path>
              </a:pathLst>
            </a:custGeom>
            <a:noFill/>
            <a:ln w="7306"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0" name="Freeform: Shape 259">
              <a:extLst>
                <a:ext uri="{FF2B5EF4-FFF2-40B4-BE49-F238E27FC236}">
                  <a16:creationId xmlns:a16="http://schemas.microsoft.com/office/drawing/2014/main" id="{6775968C-7E7D-425A-861A-90236BB2A849}"/>
                </a:ext>
              </a:extLst>
            </p:cNvPr>
            <p:cNvSpPr/>
            <p:nvPr/>
          </p:nvSpPr>
          <p:spPr>
            <a:xfrm>
              <a:off x="7933049" y="995962"/>
              <a:ext cx="1467862" cy="983468"/>
            </a:xfrm>
            <a:custGeom>
              <a:avLst/>
              <a:gdLst>
                <a:gd name="connsiteX0" fmla="*/ 1315219 w 1467862"/>
                <a:gd name="connsiteY0" fmla="*/ 951189 h 983467"/>
                <a:gd name="connsiteX1" fmla="*/ 158543 w 1467862"/>
                <a:gd name="connsiteY1" fmla="*/ 951189 h 983467"/>
                <a:gd name="connsiteX2" fmla="*/ 33775 w 1467862"/>
                <a:gd name="connsiteY2" fmla="*/ 826421 h 983467"/>
                <a:gd name="connsiteX3" fmla="*/ 33775 w 1467862"/>
                <a:gd name="connsiteY3" fmla="*/ 158543 h 983467"/>
                <a:gd name="connsiteX4" fmla="*/ 158543 w 1467862"/>
                <a:gd name="connsiteY4" fmla="*/ 33775 h 983467"/>
                <a:gd name="connsiteX5" fmla="*/ 1316687 w 1467862"/>
                <a:gd name="connsiteY5" fmla="*/ 33775 h 983467"/>
                <a:gd name="connsiteX6" fmla="*/ 1441455 w 1467862"/>
                <a:gd name="connsiteY6" fmla="*/ 158543 h 983467"/>
                <a:gd name="connsiteX7" fmla="*/ 1441455 w 1467862"/>
                <a:gd name="connsiteY7" fmla="*/ 826421 h 983467"/>
                <a:gd name="connsiteX8" fmla="*/ 1315219 w 1467862"/>
                <a:gd name="connsiteY8" fmla="*/ 951189 h 9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62" h="983467">
                  <a:moveTo>
                    <a:pt x="1315219" y="951189"/>
                  </a:moveTo>
                  <a:lnTo>
                    <a:pt x="158543" y="951189"/>
                  </a:lnTo>
                  <a:cubicBezTo>
                    <a:pt x="89554" y="951189"/>
                    <a:pt x="33775" y="895410"/>
                    <a:pt x="33775" y="826421"/>
                  </a:cubicBezTo>
                  <a:lnTo>
                    <a:pt x="33775" y="158543"/>
                  </a:lnTo>
                  <a:cubicBezTo>
                    <a:pt x="33775" y="89554"/>
                    <a:pt x="89554" y="33775"/>
                    <a:pt x="158543" y="33775"/>
                  </a:cubicBezTo>
                  <a:lnTo>
                    <a:pt x="1316687" y="33775"/>
                  </a:lnTo>
                  <a:cubicBezTo>
                    <a:pt x="1385676" y="33775"/>
                    <a:pt x="1441455" y="89554"/>
                    <a:pt x="1441455" y="158543"/>
                  </a:cubicBezTo>
                  <a:lnTo>
                    <a:pt x="1441455" y="826421"/>
                  </a:lnTo>
                  <a:cubicBezTo>
                    <a:pt x="1441455" y="895410"/>
                    <a:pt x="1384208" y="951189"/>
                    <a:pt x="1315219" y="951189"/>
                  </a:cubicBezTo>
                  <a:close/>
                </a:path>
              </a:pathLst>
            </a:custGeom>
            <a:solidFill>
              <a:schemeClr val="accent4"/>
            </a:solidFill>
            <a:ln w="29222"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Freeform: Shape 260">
              <a:extLst>
                <a:ext uri="{FF2B5EF4-FFF2-40B4-BE49-F238E27FC236}">
                  <a16:creationId xmlns:a16="http://schemas.microsoft.com/office/drawing/2014/main" id="{5869C734-F9B8-4B3C-80DB-8C2212896C40}"/>
                </a:ext>
              </a:extLst>
            </p:cNvPr>
            <p:cNvSpPr/>
            <p:nvPr/>
          </p:nvSpPr>
          <p:spPr>
            <a:xfrm>
              <a:off x="8052687" y="1103857"/>
              <a:ext cx="1233004" cy="777967"/>
            </a:xfrm>
            <a:custGeom>
              <a:avLst/>
              <a:gdLst>
                <a:gd name="connsiteX0" fmla="*/ 1214663 w 1233004"/>
                <a:gd name="connsiteY0" fmla="*/ 511557 h 777967"/>
                <a:gd name="connsiteX1" fmla="*/ 1214663 w 1233004"/>
                <a:gd name="connsiteY1" fmla="*/ 72666 h 777967"/>
                <a:gd name="connsiteX2" fmla="*/ 1158884 w 1233004"/>
                <a:gd name="connsiteY2" fmla="*/ 16888 h 777967"/>
                <a:gd name="connsiteX3" fmla="*/ 80006 w 1233004"/>
                <a:gd name="connsiteY3" fmla="*/ 16888 h 777967"/>
                <a:gd name="connsiteX4" fmla="*/ 24227 w 1233004"/>
                <a:gd name="connsiteY4" fmla="*/ 72666 h 777967"/>
                <a:gd name="connsiteX5" fmla="*/ 24227 w 1233004"/>
                <a:gd name="connsiteY5" fmla="*/ 511557 h 777967"/>
                <a:gd name="connsiteX6" fmla="*/ 16888 w 1233004"/>
                <a:gd name="connsiteY6" fmla="*/ 518896 h 777967"/>
                <a:gd name="connsiteX7" fmla="*/ 16888 w 1233004"/>
                <a:gd name="connsiteY7" fmla="*/ 711186 h 777967"/>
                <a:gd name="connsiteX8" fmla="*/ 24227 w 1233004"/>
                <a:gd name="connsiteY8" fmla="*/ 718526 h 777967"/>
                <a:gd name="connsiteX9" fmla="*/ 24227 w 1233004"/>
                <a:gd name="connsiteY9" fmla="*/ 718526 h 777967"/>
                <a:gd name="connsiteX10" fmla="*/ 80006 w 1233004"/>
                <a:gd name="connsiteY10" fmla="*/ 774305 h 777967"/>
                <a:gd name="connsiteX11" fmla="*/ 169545 w 1233004"/>
                <a:gd name="connsiteY11" fmla="*/ 774305 h 777967"/>
                <a:gd name="connsiteX12" fmla="*/ 193031 w 1233004"/>
                <a:gd name="connsiteY12" fmla="*/ 756690 h 777967"/>
                <a:gd name="connsiteX13" fmla="*/ 235599 w 1233004"/>
                <a:gd name="connsiteY13" fmla="*/ 573207 h 777967"/>
                <a:gd name="connsiteX14" fmla="*/ 267892 w 1233004"/>
                <a:gd name="connsiteY14" fmla="*/ 548254 h 777967"/>
                <a:gd name="connsiteX15" fmla="*/ 991548 w 1233004"/>
                <a:gd name="connsiteY15" fmla="*/ 548254 h 777967"/>
                <a:gd name="connsiteX16" fmla="*/ 1000355 w 1233004"/>
                <a:gd name="connsiteY16" fmla="*/ 555593 h 777967"/>
                <a:gd name="connsiteX17" fmla="*/ 1045859 w 1233004"/>
                <a:gd name="connsiteY17" fmla="*/ 756690 h 777967"/>
                <a:gd name="connsiteX18" fmla="*/ 1069345 w 1233004"/>
                <a:gd name="connsiteY18" fmla="*/ 774305 h 777967"/>
                <a:gd name="connsiteX19" fmla="*/ 1158884 w 1233004"/>
                <a:gd name="connsiteY19" fmla="*/ 774305 h 777967"/>
                <a:gd name="connsiteX20" fmla="*/ 1214663 w 1233004"/>
                <a:gd name="connsiteY20" fmla="*/ 718526 h 777967"/>
                <a:gd name="connsiteX21" fmla="*/ 1214663 w 1233004"/>
                <a:gd name="connsiteY21" fmla="*/ 718526 h 777967"/>
                <a:gd name="connsiteX22" fmla="*/ 1222002 w 1233004"/>
                <a:gd name="connsiteY22" fmla="*/ 711186 h 777967"/>
                <a:gd name="connsiteX23" fmla="*/ 1222002 w 1233004"/>
                <a:gd name="connsiteY23" fmla="*/ 518896 h 777967"/>
                <a:gd name="connsiteX24" fmla="*/ 1214663 w 1233004"/>
                <a:gd name="connsiteY24" fmla="*/ 511557 h 777967"/>
                <a:gd name="connsiteX25" fmla="*/ 441100 w 1233004"/>
                <a:gd name="connsiteY25" fmla="*/ 372110 h 777967"/>
                <a:gd name="connsiteX26" fmla="*/ 433760 w 1233004"/>
                <a:gd name="connsiteY26" fmla="*/ 395596 h 777967"/>
                <a:gd name="connsiteX27" fmla="*/ 423485 w 1233004"/>
                <a:gd name="connsiteY27" fmla="*/ 388257 h 777967"/>
                <a:gd name="connsiteX28" fmla="*/ 413210 w 1233004"/>
                <a:gd name="connsiteY28" fmla="*/ 402935 h 777967"/>
                <a:gd name="connsiteX29" fmla="*/ 423485 w 1233004"/>
                <a:gd name="connsiteY29" fmla="*/ 410275 h 777967"/>
                <a:gd name="connsiteX30" fmla="*/ 379450 w 1233004"/>
                <a:gd name="connsiteY30" fmla="*/ 430825 h 777967"/>
                <a:gd name="connsiteX31" fmla="*/ 380917 w 1233004"/>
                <a:gd name="connsiteY31" fmla="*/ 419082 h 777967"/>
                <a:gd name="connsiteX32" fmla="*/ 363303 w 1233004"/>
                <a:gd name="connsiteY32" fmla="*/ 417614 h 777967"/>
                <a:gd name="connsiteX33" fmla="*/ 361835 w 1233004"/>
                <a:gd name="connsiteY33" fmla="*/ 427889 h 777967"/>
                <a:gd name="connsiteX34" fmla="*/ 322203 w 1233004"/>
                <a:gd name="connsiteY34" fmla="*/ 400000 h 777967"/>
                <a:gd name="connsiteX35" fmla="*/ 333946 w 1233004"/>
                <a:gd name="connsiteY35" fmla="*/ 395596 h 777967"/>
                <a:gd name="connsiteX36" fmla="*/ 326606 w 1233004"/>
                <a:gd name="connsiteY36" fmla="*/ 379450 h 777967"/>
                <a:gd name="connsiteX37" fmla="*/ 314864 w 1233004"/>
                <a:gd name="connsiteY37" fmla="*/ 385321 h 777967"/>
                <a:gd name="connsiteX38" fmla="*/ 311928 w 1233004"/>
                <a:gd name="connsiteY38" fmla="*/ 360367 h 777967"/>
                <a:gd name="connsiteX39" fmla="*/ 319267 w 1233004"/>
                <a:gd name="connsiteY39" fmla="*/ 336882 h 777967"/>
                <a:gd name="connsiteX40" fmla="*/ 329542 w 1233004"/>
                <a:gd name="connsiteY40" fmla="*/ 344221 h 777967"/>
                <a:gd name="connsiteX41" fmla="*/ 339817 w 1233004"/>
                <a:gd name="connsiteY41" fmla="*/ 329542 h 777967"/>
                <a:gd name="connsiteX42" fmla="*/ 329542 w 1233004"/>
                <a:gd name="connsiteY42" fmla="*/ 322203 h 777967"/>
                <a:gd name="connsiteX43" fmla="*/ 373578 w 1233004"/>
                <a:gd name="connsiteY43" fmla="*/ 301653 h 777967"/>
                <a:gd name="connsiteX44" fmla="*/ 372110 w 1233004"/>
                <a:gd name="connsiteY44" fmla="*/ 314864 h 777967"/>
                <a:gd name="connsiteX45" fmla="*/ 389725 w 1233004"/>
                <a:gd name="connsiteY45" fmla="*/ 316331 h 777967"/>
                <a:gd name="connsiteX46" fmla="*/ 391192 w 1233004"/>
                <a:gd name="connsiteY46" fmla="*/ 303121 h 777967"/>
                <a:gd name="connsiteX47" fmla="*/ 430825 w 1233004"/>
                <a:gd name="connsiteY47" fmla="*/ 331010 h 777967"/>
                <a:gd name="connsiteX48" fmla="*/ 419082 w 1233004"/>
                <a:gd name="connsiteY48" fmla="*/ 336882 h 777967"/>
                <a:gd name="connsiteX49" fmla="*/ 426421 w 1233004"/>
                <a:gd name="connsiteY49" fmla="*/ 353028 h 777967"/>
                <a:gd name="connsiteX50" fmla="*/ 438164 w 1233004"/>
                <a:gd name="connsiteY50" fmla="*/ 347157 h 777967"/>
                <a:gd name="connsiteX51" fmla="*/ 441100 w 1233004"/>
                <a:gd name="connsiteY51" fmla="*/ 372110 h 777967"/>
                <a:gd name="connsiteX52" fmla="*/ 941641 w 1233004"/>
                <a:gd name="connsiteY52" fmla="*/ 372110 h 777967"/>
                <a:gd name="connsiteX53" fmla="*/ 929898 w 1233004"/>
                <a:gd name="connsiteY53" fmla="*/ 369174 h 777967"/>
                <a:gd name="connsiteX54" fmla="*/ 926962 w 1233004"/>
                <a:gd name="connsiteY54" fmla="*/ 386789 h 777967"/>
                <a:gd name="connsiteX55" fmla="*/ 938705 w 1233004"/>
                <a:gd name="connsiteY55" fmla="*/ 389725 h 777967"/>
                <a:gd name="connsiteX56" fmla="*/ 904944 w 1233004"/>
                <a:gd name="connsiteY56" fmla="*/ 424953 h 777967"/>
                <a:gd name="connsiteX57" fmla="*/ 902008 w 1233004"/>
                <a:gd name="connsiteY57" fmla="*/ 413210 h 777967"/>
                <a:gd name="connsiteX58" fmla="*/ 885862 w 1233004"/>
                <a:gd name="connsiteY58" fmla="*/ 419082 h 777967"/>
                <a:gd name="connsiteX59" fmla="*/ 888798 w 1233004"/>
                <a:gd name="connsiteY59" fmla="*/ 430825 h 777967"/>
                <a:gd name="connsiteX60" fmla="*/ 841826 w 1233004"/>
                <a:gd name="connsiteY60" fmla="*/ 420550 h 777967"/>
                <a:gd name="connsiteX61" fmla="*/ 850633 w 1233004"/>
                <a:gd name="connsiteY61" fmla="*/ 411743 h 777967"/>
                <a:gd name="connsiteX62" fmla="*/ 837423 w 1233004"/>
                <a:gd name="connsiteY62" fmla="*/ 400000 h 777967"/>
                <a:gd name="connsiteX63" fmla="*/ 828615 w 1233004"/>
                <a:gd name="connsiteY63" fmla="*/ 408807 h 777967"/>
                <a:gd name="connsiteX64" fmla="*/ 816872 w 1233004"/>
                <a:gd name="connsiteY64" fmla="*/ 386789 h 777967"/>
                <a:gd name="connsiteX65" fmla="*/ 813937 w 1233004"/>
                <a:gd name="connsiteY65" fmla="*/ 361835 h 777967"/>
                <a:gd name="connsiteX66" fmla="*/ 827147 w 1233004"/>
                <a:gd name="connsiteY66" fmla="*/ 364771 h 777967"/>
                <a:gd name="connsiteX67" fmla="*/ 831551 w 1233004"/>
                <a:gd name="connsiteY67" fmla="*/ 347157 h 777967"/>
                <a:gd name="connsiteX68" fmla="*/ 818340 w 1233004"/>
                <a:gd name="connsiteY68" fmla="*/ 344221 h 777967"/>
                <a:gd name="connsiteX69" fmla="*/ 852101 w 1233004"/>
                <a:gd name="connsiteY69" fmla="*/ 308992 h 777967"/>
                <a:gd name="connsiteX70" fmla="*/ 856505 w 1233004"/>
                <a:gd name="connsiteY70" fmla="*/ 322203 h 777967"/>
                <a:gd name="connsiteX71" fmla="*/ 872651 w 1233004"/>
                <a:gd name="connsiteY71" fmla="*/ 316331 h 777967"/>
                <a:gd name="connsiteX72" fmla="*/ 866780 w 1233004"/>
                <a:gd name="connsiteY72" fmla="*/ 301653 h 777967"/>
                <a:gd name="connsiteX73" fmla="*/ 913751 w 1233004"/>
                <a:gd name="connsiteY73" fmla="*/ 311928 h 777967"/>
                <a:gd name="connsiteX74" fmla="*/ 904944 w 1233004"/>
                <a:gd name="connsiteY74" fmla="*/ 322203 h 777967"/>
                <a:gd name="connsiteX75" fmla="*/ 918155 w 1233004"/>
                <a:gd name="connsiteY75" fmla="*/ 333946 h 777967"/>
                <a:gd name="connsiteX76" fmla="*/ 926962 w 1233004"/>
                <a:gd name="connsiteY76" fmla="*/ 323671 h 777967"/>
                <a:gd name="connsiteX77" fmla="*/ 938705 w 1233004"/>
                <a:gd name="connsiteY77" fmla="*/ 345689 h 777967"/>
                <a:gd name="connsiteX78" fmla="*/ 941641 w 1233004"/>
                <a:gd name="connsiteY78" fmla="*/ 372110 h 77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33004" h="777967">
                  <a:moveTo>
                    <a:pt x="1214663" y="511557"/>
                  </a:moveTo>
                  <a:lnTo>
                    <a:pt x="1214663" y="72666"/>
                  </a:lnTo>
                  <a:cubicBezTo>
                    <a:pt x="1214663" y="41841"/>
                    <a:pt x="1189709" y="16888"/>
                    <a:pt x="1158884" y="16888"/>
                  </a:cubicBezTo>
                  <a:lnTo>
                    <a:pt x="80006" y="16888"/>
                  </a:lnTo>
                  <a:cubicBezTo>
                    <a:pt x="49181" y="16888"/>
                    <a:pt x="24227" y="41841"/>
                    <a:pt x="24227" y="72666"/>
                  </a:cubicBezTo>
                  <a:lnTo>
                    <a:pt x="24227" y="511557"/>
                  </a:lnTo>
                  <a:lnTo>
                    <a:pt x="16888" y="518896"/>
                  </a:lnTo>
                  <a:lnTo>
                    <a:pt x="16888" y="711186"/>
                  </a:lnTo>
                  <a:lnTo>
                    <a:pt x="24227" y="718526"/>
                  </a:lnTo>
                  <a:lnTo>
                    <a:pt x="24227" y="718526"/>
                  </a:lnTo>
                  <a:cubicBezTo>
                    <a:pt x="24227" y="749351"/>
                    <a:pt x="49181" y="774305"/>
                    <a:pt x="80006" y="774305"/>
                  </a:cubicBezTo>
                  <a:lnTo>
                    <a:pt x="169545" y="774305"/>
                  </a:lnTo>
                  <a:cubicBezTo>
                    <a:pt x="179820" y="774305"/>
                    <a:pt x="190095" y="766965"/>
                    <a:pt x="193031" y="756690"/>
                  </a:cubicBezTo>
                  <a:lnTo>
                    <a:pt x="235599" y="573207"/>
                  </a:lnTo>
                  <a:cubicBezTo>
                    <a:pt x="238535" y="558529"/>
                    <a:pt x="251745" y="548254"/>
                    <a:pt x="267892" y="548254"/>
                  </a:cubicBezTo>
                  <a:lnTo>
                    <a:pt x="991548" y="548254"/>
                  </a:lnTo>
                  <a:cubicBezTo>
                    <a:pt x="995952" y="548254"/>
                    <a:pt x="1000355" y="551189"/>
                    <a:pt x="1000355" y="555593"/>
                  </a:cubicBezTo>
                  <a:lnTo>
                    <a:pt x="1045859" y="756690"/>
                  </a:lnTo>
                  <a:cubicBezTo>
                    <a:pt x="1048795" y="766965"/>
                    <a:pt x="1057602" y="774305"/>
                    <a:pt x="1069345" y="774305"/>
                  </a:cubicBezTo>
                  <a:lnTo>
                    <a:pt x="1158884" y="774305"/>
                  </a:lnTo>
                  <a:cubicBezTo>
                    <a:pt x="1189709" y="774305"/>
                    <a:pt x="1214663" y="749351"/>
                    <a:pt x="1214663" y="718526"/>
                  </a:cubicBezTo>
                  <a:lnTo>
                    <a:pt x="1214663" y="718526"/>
                  </a:lnTo>
                  <a:lnTo>
                    <a:pt x="1222002" y="711186"/>
                  </a:lnTo>
                  <a:lnTo>
                    <a:pt x="1222002" y="518896"/>
                  </a:lnTo>
                  <a:lnTo>
                    <a:pt x="1214663" y="511557"/>
                  </a:lnTo>
                  <a:close/>
                  <a:moveTo>
                    <a:pt x="441100" y="372110"/>
                  </a:moveTo>
                  <a:cubicBezTo>
                    <a:pt x="439632" y="380917"/>
                    <a:pt x="438164" y="388257"/>
                    <a:pt x="433760" y="395596"/>
                  </a:cubicBezTo>
                  <a:lnTo>
                    <a:pt x="423485" y="388257"/>
                  </a:lnTo>
                  <a:lnTo>
                    <a:pt x="413210" y="402935"/>
                  </a:lnTo>
                  <a:lnTo>
                    <a:pt x="423485" y="410275"/>
                  </a:lnTo>
                  <a:cubicBezTo>
                    <a:pt x="411742" y="422018"/>
                    <a:pt x="397064" y="429357"/>
                    <a:pt x="379450" y="430825"/>
                  </a:cubicBezTo>
                  <a:lnTo>
                    <a:pt x="380917" y="419082"/>
                  </a:lnTo>
                  <a:lnTo>
                    <a:pt x="363303" y="417614"/>
                  </a:lnTo>
                  <a:lnTo>
                    <a:pt x="361835" y="427889"/>
                  </a:lnTo>
                  <a:cubicBezTo>
                    <a:pt x="345689" y="423485"/>
                    <a:pt x="331010" y="413210"/>
                    <a:pt x="322203" y="400000"/>
                  </a:cubicBezTo>
                  <a:lnTo>
                    <a:pt x="333946" y="395596"/>
                  </a:lnTo>
                  <a:lnTo>
                    <a:pt x="326606" y="379450"/>
                  </a:lnTo>
                  <a:lnTo>
                    <a:pt x="314864" y="385321"/>
                  </a:lnTo>
                  <a:cubicBezTo>
                    <a:pt x="311928" y="377982"/>
                    <a:pt x="311928" y="369174"/>
                    <a:pt x="311928" y="360367"/>
                  </a:cubicBezTo>
                  <a:cubicBezTo>
                    <a:pt x="313396" y="351560"/>
                    <a:pt x="314864" y="344221"/>
                    <a:pt x="319267" y="336882"/>
                  </a:cubicBezTo>
                  <a:lnTo>
                    <a:pt x="329542" y="344221"/>
                  </a:lnTo>
                  <a:lnTo>
                    <a:pt x="339817" y="329542"/>
                  </a:lnTo>
                  <a:lnTo>
                    <a:pt x="329542" y="322203"/>
                  </a:lnTo>
                  <a:cubicBezTo>
                    <a:pt x="341285" y="310460"/>
                    <a:pt x="355964" y="303121"/>
                    <a:pt x="373578" y="301653"/>
                  </a:cubicBezTo>
                  <a:lnTo>
                    <a:pt x="372110" y="314864"/>
                  </a:lnTo>
                  <a:lnTo>
                    <a:pt x="389725" y="316331"/>
                  </a:lnTo>
                  <a:lnTo>
                    <a:pt x="391192" y="303121"/>
                  </a:lnTo>
                  <a:cubicBezTo>
                    <a:pt x="407339" y="307524"/>
                    <a:pt x="422017" y="317799"/>
                    <a:pt x="430825" y="331010"/>
                  </a:cubicBezTo>
                  <a:lnTo>
                    <a:pt x="419082" y="336882"/>
                  </a:lnTo>
                  <a:lnTo>
                    <a:pt x="426421" y="353028"/>
                  </a:lnTo>
                  <a:lnTo>
                    <a:pt x="438164" y="347157"/>
                  </a:lnTo>
                  <a:cubicBezTo>
                    <a:pt x="441100" y="354496"/>
                    <a:pt x="441100" y="363303"/>
                    <a:pt x="441100" y="372110"/>
                  </a:cubicBezTo>
                  <a:close/>
                  <a:moveTo>
                    <a:pt x="941641" y="372110"/>
                  </a:moveTo>
                  <a:lnTo>
                    <a:pt x="929898" y="369174"/>
                  </a:lnTo>
                  <a:lnTo>
                    <a:pt x="926962" y="386789"/>
                  </a:lnTo>
                  <a:lnTo>
                    <a:pt x="938705" y="389725"/>
                  </a:lnTo>
                  <a:cubicBezTo>
                    <a:pt x="932834" y="405871"/>
                    <a:pt x="921091" y="417614"/>
                    <a:pt x="904944" y="424953"/>
                  </a:cubicBezTo>
                  <a:lnTo>
                    <a:pt x="902008" y="413210"/>
                  </a:lnTo>
                  <a:lnTo>
                    <a:pt x="885862" y="419082"/>
                  </a:lnTo>
                  <a:lnTo>
                    <a:pt x="888798" y="430825"/>
                  </a:lnTo>
                  <a:cubicBezTo>
                    <a:pt x="871183" y="433760"/>
                    <a:pt x="855037" y="429357"/>
                    <a:pt x="841826" y="420550"/>
                  </a:cubicBezTo>
                  <a:lnTo>
                    <a:pt x="850633" y="411743"/>
                  </a:lnTo>
                  <a:lnTo>
                    <a:pt x="837423" y="400000"/>
                  </a:lnTo>
                  <a:lnTo>
                    <a:pt x="828615" y="408807"/>
                  </a:lnTo>
                  <a:cubicBezTo>
                    <a:pt x="822744" y="402935"/>
                    <a:pt x="819808" y="395596"/>
                    <a:pt x="816872" y="386789"/>
                  </a:cubicBezTo>
                  <a:cubicBezTo>
                    <a:pt x="813937" y="377982"/>
                    <a:pt x="813937" y="370642"/>
                    <a:pt x="813937" y="361835"/>
                  </a:cubicBezTo>
                  <a:lnTo>
                    <a:pt x="827147" y="364771"/>
                  </a:lnTo>
                  <a:lnTo>
                    <a:pt x="831551" y="347157"/>
                  </a:lnTo>
                  <a:lnTo>
                    <a:pt x="818340" y="344221"/>
                  </a:lnTo>
                  <a:cubicBezTo>
                    <a:pt x="824212" y="328074"/>
                    <a:pt x="835955" y="316331"/>
                    <a:pt x="852101" y="308992"/>
                  </a:cubicBezTo>
                  <a:lnTo>
                    <a:pt x="856505" y="322203"/>
                  </a:lnTo>
                  <a:lnTo>
                    <a:pt x="872651" y="316331"/>
                  </a:lnTo>
                  <a:lnTo>
                    <a:pt x="866780" y="301653"/>
                  </a:lnTo>
                  <a:cubicBezTo>
                    <a:pt x="884394" y="298717"/>
                    <a:pt x="900541" y="303121"/>
                    <a:pt x="913751" y="311928"/>
                  </a:cubicBezTo>
                  <a:lnTo>
                    <a:pt x="904944" y="322203"/>
                  </a:lnTo>
                  <a:lnTo>
                    <a:pt x="918155" y="333946"/>
                  </a:lnTo>
                  <a:lnTo>
                    <a:pt x="926962" y="323671"/>
                  </a:lnTo>
                  <a:cubicBezTo>
                    <a:pt x="932834" y="329542"/>
                    <a:pt x="935769" y="336882"/>
                    <a:pt x="938705" y="345689"/>
                  </a:cubicBezTo>
                  <a:cubicBezTo>
                    <a:pt x="941641" y="354496"/>
                    <a:pt x="943109" y="363303"/>
                    <a:pt x="941641" y="372110"/>
                  </a:cubicBezTo>
                  <a:close/>
                </a:path>
              </a:pathLst>
            </a:custGeom>
            <a:solidFill>
              <a:schemeClr val="accent5"/>
            </a:solidFill>
            <a:ln w="146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Freeform: Shape 261">
              <a:extLst>
                <a:ext uri="{FF2B5EF4-FFF2-40B4-BE49-F238E27FC236}">
                  <a16:creationId xmlns:a16="http://schemas.microsoft.com/office/drawing/2014/main" id="{5CE60320-0C98-4FC2-90C4-698BBDFC86C1}"/>
                </a:ext>
              </a:extLst>
            </p:cNvPr>
            <p:cNvSpPr/>
            <p:nvPr/>
          </p:nvSpPr>
          <p:spPr>
            <a:xfrm>
              <a:off x="8243509" y="1655773"/>
              <a:ext cx="851360" cy="234858"/>
            </a:xfrm>
            <a:custGeom>
              <a:avLst/>
              <a:gdLst>
                <a:gd name="connsiteX0" fmla="*/ 65327 w 851360"/>
                <a:gd name="connsiteY0" fmla="*/ 16888 h 234857"/>
                <a:gd name="connsiteX1" fmla="*/ 16888 w 851360"/>
                <a:gd name="connsiteY1" fmla="*/ 225324 h 234857"/>
                <a:gd name="connsiteX2" fmla="*/ 840358 w 851360"/>
                <a:gd name="connsiteY2" fmla="*/ 225324 h 234857"/>
                <a:gd name="connsiteX3" fmla="*/ 793387 w 851360"/>
                <a:gd name="connsiteY3" fmla="*/ 16888 h 234857"/>
                <a:gd name="connsiteX4" fmla="*/ 65327 w 851360"/>
                <a:gd name="connsiteY4" fmla="*/ 16888 h 234857"/>
                <a:gd name="connsiteX5" fmla="*/ 150463 w 851360"/>
                <a:gd name="connsiteY5" fmla="*/ 209177 h 234857"/>
                <a:gd name="connsiteX6" fmla="*/ 119638 w 851360"/>
                <a:gd name="connsiteY6" fmla="*/ 178352 h 234857"/>
                <a:gd name="connsiteX7" fmla="*/ 150463 w 851360"/>
                <a:gd name="connsiteY7" fmla="*/ 147527 h 234857"/>
                <a:gd name="connsiteX8" fmla="*/ 181288 w 851360"/>
                <a:gd name="connsiteY8" fmla="*/ 178352 h 234857"/>
                <a:gd name="connsiteX9" fmla="*/ 150463 w 851360"/>
                <a:gd name="connsiteY9" fmla="*/ 209177 h 234857"/>
                <a:gd name="connsiteX10" fmla="*/ 270828 w 851360"/>
                <a:gd name="connsiteY10" fmla="*/ 190095 h 234857"/>
                <a:gd name="connsiteX11" fmla="*/ 245874 w 851360"/>
                <a:gd name="connsiteY11" fmla="*/ 165142 h 234857"/>
                <a:gd name="connsiteX12" fmla="*/ 270828 w 851360"/>
                <a:gd name="connsiteY12" fmla="*/ 140188 h 234857"/>
                <a:gd name="connsiteX13" fmla="*/ 295781 w 851360"/>
                <a:gd name="connsiteY13" fmla="*/ 165142 h 234857"/>
                <a:gd name="connsiteX14" fmla="*/ 270828 w 851360"/>
                <a:gd name="connsiteY14" fmla="*/ 190095 h 234857"/>
                <a:gd name="connsiteX15" fmla="*/ 608436 w 851360"/>
                <a:gd name="connsiteY15" fmla="*/ 190095 h 234857"/>
                <a:gd name="connsiteX16" fmla="*/ 583482 w 851360"/>
                <a:gd name="connsiteY16" fmla="*/ 165142 h 234857"/>
                <a:gd name="connsiteX17" fmla="*/ 608436 w 851360"/>
                <a:gd name="connsiteY17" fmla="*/ 140188 h 234857"/>
                <a:gd name="connsiteX18" fmla="*/ 633390 w 851360"/>
                <a:gd name="connsiteY18" fmla="*/ 165142 h 234857"/>
                <a:gd name="connsiteX19" fmla="*/ 608436 w 851360"/>
                <a:gd name="connsiteY19" fmla="*/ 190095 h 234857"/>
                <a:gd name="connsiteX20" fmla="*/ 727333 w 851360"/>
                <a:gd name="connsiteY20" fmla="*/ 209177 h 234857"/>
                <a:gd name="connsiteX21" fmla="*/ 696508 w 851360"/>
                <a:gd name="connsiteY21" fmla="*/ 178352 h 234857"/>
                <a:gd name="connsiteX22" fmla="*/ 727333 w 851360"/>
                <a:gd name="connsiteY22" fmla="*/ 147527 h 234857"/>
                <a:gd name="connsiteX23" fmla="*/ 758158 w 851360"/>
                <a:gd name="connsiteY23" fmla="*/ 178352 h 234857"/>
                <a:gd name="connsiteX24" fmla="*/ 727333 w 851360"/>
                <a:gd name="connsiteY24" fmla="*/ 209177 h 2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1360" h="234857">
                  <a:moveTo>
                    <a:pt x="65327" y="16888"/>
                  </a:moveTo>
                  <a:lnTo>
                    <a:pt x="16888" y="225324"/>
                  </a:lnTo>
                  <a:lnTo>
                    <a:pt x="840358" y="225324"/>
                  </a:lnTo>
                  <a:lnTo>
                    <a:pt x="793387" y="16888"/>
                  </a:lnTo>
                  <a:lnTo>
                    <a:pt x="65327" y="16888"/>
                  </a:lnTo>
                  <a:close/>
                  <a:moveTo>
                    <a:pt x="150463" y="209177"/>
                  </a:moveTo>
                  <a:cubicBezTo>
                    <a:pt x="134317" y="209177"/>
                    <a:pt x="119638" y="195967"/>
                    <a:pt x="119638" y="178352"/>
                  </a:cubicBezTo>
                  <a:cubicBezTo>
                    <a:pt x="119638" y="162206"/>
                    <a:pt x="132849" y="147527"/>
                    <a:pt x="150463" y="147527"/>
                  </a:cubicBezTo>
                  <a:cubicBezTo>
                    <a:pt x="166609" y="147527"/>
                    <a:pt x="181288" y="160738"/>
                    <a:pt x="181288" y="178352"/>
                  </a:cubicBezTo>
                  <a:cubicBezTo>
                    <a:pt x="181288" y="195967"/>
                    <a:pt x="168077" y="209177"/>
                    <a:pt x="150463" y="209177"/>
                  </a:cubicBezTo>
                  <a:close/>
                  <a:moveTo>
                    <a:pt x="270828" y="190095"/>
                  </a:moveTo>
                  <a:cubicBezTo>
                    <a:pt x="256149" y="190095"/>
                    <a:pt x="245874" y="178352"/>
                    <a:pt x="245874" y="165142"/>
                  </a:cubicBezTo>
                  <a:cubicBezTo>
                    <a:pt x="245874" y="150463"/>
                    <a:pt x="257617" y="140188"/>
                    <a:pt x="270828" y="140188"/>
                  </a:cubicBezTo>
                  <a:cubicBezTo>
                    <a:pt x="285506" y="140188"/>
                    <a:pt x="295781" y="151931"/>
                    <a:pt x="295781" y="165142"/>
                  </a:cubicBezTo>
                  <a:cubicBezTo>
                    <a:pt x="295781" y="178352"/>
                    <a:pt x="285506" y="190095"/>
                    <a:pt x="270828" y="190095"/>
                  </a:cubicBezTo>
                  <a:close/>
                  <a:moveTo>
                    <a:pt x="608436" y="190095"/>
                  </a:moveTo>
                  <a:cubicBezTo>
                    <a:pt x="593757" y="190095"/>
                    <a:pt x="583482" y="178352"/>
                    <a:pt x="583482" y="165142"/>
                  </a:cubicBezTo>
                  <a:cubicBezTo>
                    <a:pt x="583482" y="150463"/>
                    <a:pt x="595225" y="140188"/>
                    <a:pt x="608436" y="140188"/>
                  </a:cubicBezTo>
                  <a:cubicBezTo>
                    <a:pt x="623115" y="140188"/>
                    <a:pt x="633390" y="151931"/>
                    <a:pt x="633390" y="165142"/>
                  </a:cubicBezTo>
                  <a:cubicBezTo>
                    <a:pt x="634858" y="178352"/>
                    <a:pt x="623115" y="190095"/>
                    <a:pt x="608436" y="190095"/>
                  </a:cubicBezTo>
                  <a:close/>
                  <a:moveTo>
                    <a:pt x="727333" y="209177"/>
                  </a:moveTo>
                  <a:cubicBezTo>
                    <a:pt x="711186" y="209177"/>
                    <a:pt x="696508" y="195967"/>
                    <a:pt x="696508" y="178352"/>
                  </a:cubicBezTo>
                  <a:cubicBezTo>
                    <a:pt x="696508" y="162206"/>
                    <a:pt x="709718" y="147527"/>
                    <a:pt x="727333" y="147527"/>
                  </a:cubicBezTo>
                  <a:cubicBezTo>
                    <a:pt x="744947" y="147527"/>
                    <a:pt x="758158" y="160738"/>
                    <a:pt x="758158" y="178352"/>
                  </a:cubicBezTo>
                  <a:cubicBezTo>
                    <a:pt x="758158" y="195967"/>
                    <a:pt x="743479" y="209177"/>
                    <a:pt x="727333" y="209177"/>
                  </a:cubicBezTo>
                  <a:close/>
                </a:path>
              </a:pathLst>
            </a:custGeom>
            <a:solidFill>
              <a:schemeClr val="bg1"/>
            </a:solidFill>
            <a:ln w="146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3" name="TextBox 372">
              <a:extLst>
                <a:ext uri="{FF2B5EF4-FFF2-40B4-BE49-F238E27FC236}">
                  <a16:creationId xmlns:a16="http://schemas.microsoft.com/office/drawing/2014/main" id="{D77C3400-6B5F-4A19-81D5-09814C1977F9}"/>
                </a:ext>
              </a:extLst>
            </p:cNvPr>
            <p:cNvSpPr txBox="1"/>
            <p:nvPr/>
          </p:nvSpPr>
          <p:spPr>
            <a:xfrm>
              <a:off x="8034549" y="1123630"/>
              <a:ext cx="12646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93C71"/>
                  </a:solidFill>
                  <a:effectLst/>
                  <a:uLnTx/>
                  <a:uFillTx/>
                  <a:latin typeface="Arial Black"/>
                  <a:ea typeface="+mn-ea"/>
                  <a:cs typeface="+mn-cs"/>
                </a:rPr>
                <a:t>FUNKY TUNES</a:t>
              </a:r>
              <a:endParaRPr kumimoji="0" lang="en-GB" sz="1000" b="0" i="0" u="none" strike="noStrike" kern="1200" cap="none" spc="0" normalizeH="0" baseline="0" noProof="0" dirty="0">
                <a:ln>
                  <a:noFill/>
                </a:ln>
                <a:solidFill>
                  <a:srgbClr val="093C71"/>
                </a:solidFill>
                <a:effectLst/>
                <a:uLnTx/>
                <a:uFillTx/>
                <a:latin typeface="Arial Black"/>
                <a:ea typeface="+mn-ea"/>
                <a:cs typeface="+mn-cs"/>
              </a:endParaRPr>
            </a:p>
          </p:txBody>
        </p:sp>
      </p:grpSp>
      <p:pic>
        <p:nvPicPr>
          <p:cNvPr id="4" name="Picture 3" descr="A picture containing text, electronics, computer, picture frame&#10;&#10;Description automatically generated">
            <a:extLst>
              <a:ext uri="{FF2B5EF4-FFF2-40B4-BE49-F238E27FC236}">
                <a16:creationId xmlns:a16="http://schemas.microsoft.com/office/drawing/2014/main" id="{5AB1CE91-DE85-475B-9DD1-BA47086760AB}"/>
              </a:ext>
            </a:extLst>
          </p:cNvPr>
          <p:cNvPicPr>
            <a:picLocks noChangeAspect="1"/>
          </p:cNvPicPr>
          <p:nvPr/>
        </p:nvPicPr>
        <p:blipFill>
          <a:blip r:embed="rId4"/>
          <a:stretch>
            <a:fillRect/>
          </a:stretch>
        </p:blipFill>
        <p:spPr>
          <a:xfrm rot="332550">
            <a:off x="5117968" y="4062154"/>
            <a:ext cx="1066712" cy="1792076"/>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DE3BA87F-6A5D-4449-859B-3248034DB0A0}"/>
              </a:ext>
            </a:extLst>
          </p:cNvPr>
          <p:cNvPicPr>
            <a:picLocks noChangeAspect="1"/>
          </p:cNvPicPr>
          <p:nvPr/>
        </p:nvPicPr>
        <p:blipFill>
          <a:blip r:embed="rId5"/>
          <a:stretch>
            <a:fillRect/>
          </a:stretch>
        </p:blipFill>
        <p:spPr>
          <a:xfrm>
            <a:off x="8934087" y="3229902"/>
            <a:ext cx="1383678" cy="1389773"/>
          </a:xfrm>
          <a:prstGeom prst="rect">
            <a:avLst/>
          </a:prstGeom>
        </p:spPr>
      </p:pic>
      <p:pic>
        <p:nvPicPr>
          <p:cNvPr id="10" name="Picture 9" descr="Logo&#10;&#10;Description automatically generated">
            <a:extLst>
              <a:ext uri="{FF2B5EF4-FFF2-40B4-BE49-F238E27FC236}">
                <a16:creationId xmlns:a16="http://schemas.microsoft.com/office/drawing/2014/main" id="{587B282B-AECE-493F-824C-506F48A3E83F}"/>
              </a:ext>
            </a:extLst>
          </p:cNvPr>
          <p:cNvPicPr>
            <a:picLocks noChangeAspect="1"/>
          </p:cNvPicPr>
          <p:nvPr/>
        </p:nvPicPr>
        <p:blipFill>
          <a:blip r:embed="rId6"/>
          <a:stretch>
            <a:fillRect/>
          </a:stretch>
        </p:blipFill>
        <p:spPr>
          <a:xfrm rot="1888335">
            <a:off x="10286435" y="2176774"/>
            <a:ext cx="1045406" cy="1050408"/>
          </a:xfrm>
          <a:prstGeom prst="rect">
            <a:avLst/>
          </a:prstGeom>
        </p:spPr>
      </p:pic>
      <p:pic>
        <p:nvPicPr>
          <p:cNvPr id="13" name="Picture 12" descr="A blue and white logo&#10;&#10;Description automatically generated with low confidence">
            <a:extLst>
              <a:ext uri="{FF2B5EF4-FFF2-40B4-BE49-F238E27FC236}">
                <a16:creationId xmlns:a16="http://schemas.microsoft.com/office/drawing/2014/main" id="{B0976A80-E716-49D0-BAD3-D9F186FF0A8D}"/>
              </a:ext>
            </a:extLst>
          </p:cNvPr>
          <p:cNvPicPr>
            <a:picLocks noChangeAspect="1"/>
          </p:cNvPicPr>
          <p:nvPr/>
        </p:nvPicPr>
        <p:blipFill>
          <a:blip r:embed="rId7"/>
          <a:stretch>
            <a:fillRect/>
          </a:stretch>
        </p:blipFill>
        <p:spPr>
          <a:xfrm rot="1270802">
            <a:off x="10199934" y="4811464"/>
            <a:ext cx="1158144" cy="1158144"/>
          </a:xfrm>
          <a:prstGeom prst="rect">
            <a:avLst/>
          </a:prstGeom>
        </p:spPr>
      </p:pic>
    </p:spTree>
    <p:extLst>
      <p:ext uri="{BB962C8B-B14F-4D97-AF65-F5344CB8AC3E}">
        <p14:creationId xmlns:p14="http://schemas.microsoft.com/office/powerpoint/2010/main" val="538483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D002-7B9D-4732-8379-4110403BA73E}"/>
              </a:ext>
            </a:extLst>
          </p:cNvPr>
          <p:cNvSpPr>
            <a:spLocks noGrp="1"/>
          </p:cNvSpPr>
          <p:nvPr>
            <p:ph type="title"/>
          </p:nvPr>
        </p:nvSpPr>
        <p:spPr/>
        <p:txBody>
          <a:bodyPr rtlCol="0"/>
          <a:lstStyle/>
          <a:p>
            <a:pPr algn="ctr" rtl="0"/>
            <a:r>
              <a:rPr lang="en-GB" dirty="0"/>
              <a:t>Let’s dispel some common myths about registering to vote!</a:t>
            </a:r>
          </a:p>
        </p:txBody>
      </p:sp>
      <p:sp>
        <p:nvSpPr>
          <p:cNvPr id="8" name="Slide Number Placeholder 7">
            <a:extLst>
              <a:ext uri="{FF2B5EF4-FFF2-40B4-BE49-F238E27FC236}">
                <a16:creationId xmlns:a16="http://schemas.microsoft.com/office/drawing/2014/main" id="{1E1E3352-862D-46A0-BEB3-A5135B8C1C88}"/>
              </a:ext>
            </a:extLst>
          </p:cNvPr>
          <p:cNvSpPr>
            <a:spLocks noGrp="1"/>
          </p:cNvSpPr>
          <p:nvPr>
            <p:ph type="sldNum" sz="quarter" idx="16"/>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pic>
        <p:nvPicPr>
          <p:cNvPr id="78" name="Picture 77">
            <a:extLst>
              <a:ext uri="{FF2B5EF4-FFF2-40B4-BE49-F238E27FC236}">
                <a16:creationId xmlns:a16="http://schemas.microsoft.com/office/drawing/2014/main" id="{5121A26D-4682-027F-C07C-7D787C5D424C}"/>
              </a:ext>
            </a:extLst>
          </p:cNvPr>
          <p:cNvPicPr>
            <a:picLocks noChangeAspect="1"/>
          </p:cNvPicPr>
          <p:nvPr/>
        </p:nvPicPr>
        <p:blipFill>
          <a:blip r:embed="rId3"/>
          <a:stretch>
            <a:fillRect/>
          </a:stretch>
        </p:blipFill>
        <p:spPr>
          <a:xfrm>
            <a:off x="528252" y="3275878"/>
            <a:ext cx="1965566" cy="2834695"/>
          </a:xfrm>
          <a:prstGeom prst="rect">
            <a:avLst/>
          </a:prstGeom>
        </p:spPr>
      </p:pic>
      <p:pic>
        <p:nvPicPr>
          <p:cNvPr id="80" name="Picture 79">
            <a:extLst>
              <a:ext uri="{FF2B5EF4-FFF2-40B4-BE49-F238E27FC236}">
                <a16:creationId xmlns:a16="http://schemas.microsoft.com/office/drawing/2014/main" id="{AECAAAAB-75C6-2574-0E06-5179A61F81E0}"/>
              </a:ext>
            </a:extLst>
          </p:cNvPr>
          <p:cNvPicPr>
            <a:picLocks noChangeAspect="1"/>
          </p:cNvPicPr>
          <p:nvPr/>
        </p:nvPicPr>
        <p:blipFill>
          <a:blip r:embed="rId4"/>
          <a:stretch>
            <a:fillRect/>
          </a:stretch>
        </p:blipFill>
        <p:spPr>
          <a:xfrm flipH="1">
            <a:off x="9049769" y="3138196"/>
            <a:ext cx="2734958" cy="2976278"/>
          </a:xfrm>
          <a:prstGeom prst="rect">
            <a:avLst/>
          </a:prstGeom>
        </p:spPr>
      </p:pic>
      <p:sp>
        <p:nvSpPr>
          <p:cNvPr id="88" name="Speech Bubble: Rectangle with Corners Rounded 87">
            <a:extLst>
              <a:ext uri="{FF2B5EF4-FFF2-40B4-BE49-F238E27FC236}">
                <a16:creationId xmlns:a16="http://schemas.microsoft.com/office/drawing/2014/main" id="{B667D975-8872-09EA-4E03-77836D6B2A47}"/>
              </a:ext>
            </a:extLst>
          </p:cNvPr>
          <p:cNvSpPr/>
          <p:nvPr/>
        </p:nvSpPr>
        <p:spPr>
          <a:xfrm>
            <a:off x="1126836" y="1570182"/>
            <a:ext cx="5061528" cy="1828800"/>
          </a:xfrm>
          <a:custGeom>
            <a:avLst/>
            <a:gdLst>
              <a:gd name="csX0" fmla="*/ 0 w 5061528"/>
              <a:gd name="csY0" fmla="*/ 304806 h 1828800"/>
              <a:gd name="csX1" fmla="*/ 304806 w 5061528"/>
              <a:gd name="csY1" fmla="*/ 0 h 1828800"/>
              <a:gd name="csX2" fmla="*/ 843588 w 5061528"/>
              <a:gd name="csY2" fmla="*/ 0 h 1828800"/>
              <a:gd name="csX3" fmla="*/ 843588 w 5061528"/>
              <a:gd name="csY3" fmla="*/ 0 h 1828800"/>
              <a:gd name="csX4" fmla="*/ 2108970 w 5061528"/>
              <a:gd name="csY4" fmla="*/ 0 h 1828800"/>
              <a:gd name="csX5" fmla="*/ 4756722 w 5061528"/>
              <a:gd name="csY5" fmla="*/ 0 h 1828800"/>
              <a:gd name="csX6" fmla="*/ 5061528 w 5061528"/>
              <a:gd name="csY6" fmla="*/ 304806 h 1828800"/>
              <a:gd name="csX7" fmla="*/ 5061528 w 5061528"/>
              <a:gd name="csY7" fmla="*/ 1066800 h 1828800"/>
              <a:gd name="csX8" fmla="*/ 5061528 w 5061528"/>
              <a:gd name="csY8" fmla="*/ 1066800 h 1828800"/>
              <a:gd name="csX9" fmla="*/ 5061528 w 5061528"/>
              <a:gd name="csY9" fmla="*/ 1524000 h 1828800"/>
              <a:gd name="csX10" fmla="*/ 5061528 w 5061528"/>
              <a:gd name="csY10" fmla="*/ 1523994 h 1828800"/>
              <a:gd name="csX11" fmla="*/ 4756722 w 5061528"/>
              <a:gd name="csY11" fmla="*/ 1828800 h 1828800"/>
              <a:gd name="csX12" fmla="*/ 2108970 w 5061528"/>
              <a:gd name="csY12" fmla="*/ 1828800 h 1828800"/>
              <a:gd name="csX13" fmla="*/ 1023694 w 5061528"/>
              <a:gd name="csY13" fmla="*/ 2436090 h 1828800"/>
              <a:gd name="csX14" fmla="*/ 843588 w 5061528"/>
              <a:gd name="csY14" fmla="*/ 1828800 h 1828800"/>
              <a:gd name="csX15" fmla="*/ 304806 w 5061528"/>
              <a:gd name="csY15" fmla="*/ 1828800 h 1828800"/>
              <a:gd name="csX16" fmla="*/ 0 w 5061528"/>
              <a:gd name="csY16" fmla="*/ 1523994 h 1828800"/>
              <a:gd name="csX17" fmla="*/ 0 w 5061528"/>
              <a:gd name="csY17" fmla="*/ 1524000 h 1828800"/>
              <a:gd name="csX18" fmla="*/ 0 w 5061528"/>
              <a:gd name="csY18" fmla="*/ 1066800 h 1828800"/>
              <a:gd name="csX19" fmla="*/ 0 w 5061528"/>
              <a:gd name="csY19" fmla="*/ 1066800 h 1828800"/>
              <a:gd name="csX20" fmla="*/ 0 w 5061528"/>
              <a:gd name="csY20" fmla="*/ 304806 h 1828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061528" h="1828800" extrusionOk="0">
                <a:moveTo>
                  <a:pt x="0" y="304806"/>
                </a:moveTo>
                <a:cubicBezTo>
                  <a:pt x="6284" y="120276"/>
                  <a:pt x="156851" y="-13555"/>
                  <a:pt x="304806" y="0"/>
                </a:cubicBezTo>
                <a:cubicBezTo>
                  <a:pt x="521806" y="10691"/>
                  <a:pt x="587655" y="35411"/>
                  <a:pt x="843588" y="0"/>
                </a:cubicBezTo>
                <a:lnTo>
                  <a:pt x="843588" y="0"/>
                </a:lnTo>
                <a:cubicBezTo>
                  <a:pt x="1163474" y="56447"/>
                  <a:pt x="1720136" y="-13673"/>
                  <a:pt x="2108970" y="0"/>
                </a:cubicBezTo>
                <a:cubicBezTo>
                  <a:pt x="2719263" y="13869"/>
                  <a:pt x="4241495" y="143149"/>
                  <a:pt x="4756722" y="0"/>
                </a:cubicBezTo>
                <a:cubicBezTo>
                  <a:pt x="4947736" y="3594"/>
                  <a:pt x="5033655" y="129434"/>
                  <a:pt x="5061528" y="304806"/>
                </a:cubicBezTo>
                <a:cubicBezTo>
                  <a:pt x="5111232" y="507443"/>
                  <a:pt x="5031918" y="980411"/>
                  <a:pt x="5061528" y="1066800"/>
                </a:cubicBezTo>
                <a:lnTo>
                  <a:pt x="5061528" y="1066800"/>
                </a:lnTo>
                <a:cubicBezTo>
                  <a:pt x="5021452" y="1236676"/>
                  <a:pt x="5065407" y="1423680"/>
                  <a:pt x="5061528" y="1524000"/>
                </a:cubicBezTo>
                <a:lnTo>
                  <a:pt x="5061528" y="1523994"/>
                </a:lnTo>
                <a:cubicBezTo>
                  <a:pt x="5065815" y="1690768"/>
                  <a:pt x="4928730" y="1818654"/>
                  <a:pt x="4756722" y="1828800"/>
                </a:cubicBezTo>
                <a:cubicBezTo>
                  <a:pt x="3734609" y="1763403"/>
                  <a:pt x="3123850" y="1936139"/>
                  <a:pt x="2108970" y="1828800"/>
                </a:cubicBezTo>
                <a:cubicBezTo>
                  <a:pt x="2001780" y="1936174"/>
                  <a:pt x="1373384" y="2191165"/>
                  <a:pt x="1023694" y="2436090"/>
                </a:cubicBezTo>
                <a:cubicBezTo>
                  <a:pt x="1005330" y="2354594"/>
                  <a:pt x="942800" y="1964177"/>
                  <a:pt x="843588" y="1828800"/>
                </a:cubicBezTo>
                <a:cubicBezTo>
                  <a:pt x="701716" y="1824948"/>
                  <a:pt x="548130" y="1823056"/>
                  <a:pt x="304806" y="1828800"/>
                </a:cubicBezTo>
                <a:cubicBezTo>
                  <a:pt x="112928" y="1806932"/>
                  <a:pt x="-3173" y="1705170"/>
                  <a:pt x="0" y="1523994"/>
                </a:cubicBezTo>
                <a:lnTo>
                  <a:pt x="0" y="1524000"/>
                </a:lnTo>
                <a:cubicBezTo>
                  <a:pt x="-36684" y="1462304"/>
                  <a:pt x="-20307" y="1183803"/>
                  <a:pt x="0" y="1066800"/>
                </a:cubicBezTo>
                <a:lnTo>
                  <a:pt x="0" y="1066800"/>
                </a:lnTo>
                <a:cubicBezTo>
                  <a:pt x="54422" y="753027"/>
                  <a:pt x="52738" y="459703"/>
                  <a:pt x="0" y="304806"/>
                </a:cubicBezTo>
                <a:close/>
              </a:path>
            </a:pathLst>
          </a:custGeom>
          <a:noFill/>
          <a:ln w="57150">
            <a:solidFill>
              <a:schemeClr val="tx1"/>
            </a:solidFill>
            <a:extLst>
              <a:ext uri="{C807C97D-BFC1-408E-A445-0C87EB9F89A2}">
                <ask:lineSketchStyleProps xmlns:ask="http://schemas.microsoft.com/office/drawing/2018/sketchyshapes" sd="3414524578">
                  <a:prstGeom prst="wedgeRoundRectCallout">
                    <a:avLst>
                      <a:gd name="adj1" fmla="val -29775"/>
                      <a:gd name="adj2" fmla="val 83207"/>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Speech Bubble: Rectangle with Corners Rounded 88">
            <a:extLst>
              <a:ext uri="{FF2B5EF4-FFF2-40B4-BE49-F238E27FC236}">
                <a16:creationId xmlns:a16="http://schemas.microsoft.com/office/drawing/2014/main" id="{6D7CC2EF-160E-5C79-6F40-D214799088FF}"/>
              </a:ext>
            </a:extLst>
          </p:cNvPr>
          <p:cNvSpPr/>
          <p:nvPr/>
        </p:nvSpPr>
        <p:spPr>
          <a:xfrm>
            <a:off x="3186545" y="3546764"/>
            <a:ext cx="5671128" cy="2456872"/>
          </a:xfrm>
          <a:custGeom>
            <a:avLst/>
            <a:gdLst>
              <a:gd name="csX0" fmla="*/ 0 w 5671128"/>
              <a:gd name="csY0" fmla="*/ 409487 h 2456872"/>
              <a:gd name="csX1" fmla="*/ 409487 w 5671128"/>
              <a:gd name="csY1" fmla="*/ 0 h 2456872"/>
              <a:gd name="csX2" fmla="*/ 902261 w 5671128"/>
              <a:gd name="csY2" fmla="*/ 0 h 2456872"/>
              <a:gd name="csX3" fmla="*/ 1539969 w 5671128"/>
              <a:gd name="csY3" fmla="*/ 0 h 2456872"/>
              <a:gd name="csX4" fmla="*/ 2177676 w 5671128"/>
              <a:gd name="csY4" fmla="*/ 0 h 2456872"/>
              <a:gd name="csX5" fmla="*/ 2815384 w 5671128"/>
              <a:gd name="csY5" fmla="*/ 0 h 2456872"/>
              <a:gd name="csX6" fmla="*/ 3308158 w 5671128"/>
              <a:gd name="csY6" fmla="*/ 0 h 2456872"/>
              <a:gd name="csX7" fmla="*/ 3308158 w 5671128"/>
              <a:gd name="csY7" fmla="*/ 0 h 2456872"/>
              <a:gd name="csX8" fmla="*/ 3766574 w 5671128"/>
              <a:gd name="csY8" fmla="*/ 0 h 2456872"/>
              <a:gd name="csX9" fmla="*/ 4224990 w 5671128"/>
              <a:gd name="csY9" fmla="*/ 0 h 2456872"/>
              <a:gd name="csX10" fmla="*/ 4725940 w 5671128"/>
              <a:gd name="csY10" fmla="*/ 0 h 2456872"/>
              <a:gd name="csX11" fmla="*/ 5261641 w 5671128"/>
              <a:gd name="csY11" fmla="*/ 0 h 2456872"/>
              <a:gd name="csX12" fmla="*/ 5671128 w 5671128"/>
              <a:gd name="csY12" fmla="*/ 409487 h 2456872"/>
              <a:gd name="csX13" fmla="*/ 5671128 w 5671128"/>
              <a:gd name="csY13" fmla="*/ 409479 h 2456872"/>
              <a:gd name="csX14" fmla="*/ 6151813 w 5671128"/>
              <a:gd name="csY14" fmla="*/ 603060 h 2456872"/>
              <a:gd name="csX15" fmla="*/ 6632498 w 5671128"/>
              <a:gd name="csY15" fmla="*/ 796641 h 2456872"/>
              <a:gd name="csX16" fmla="*/ 6180654 w 5671128"/>
              <a:gd name="csY16" fmla="*/ 903357 h 2456872"/>
              <a:gd name="csX17" fmla="*/ 5671128 w 5671128"/>
              <a:gd name="csY17" fmla="*/ 1023697 h 2456872"/>
              <a:gd name="csX18" fmla="*/ 5671128 w 5671128"/>
              <a:gd name="csY18" fmla="*/ 1556015 h 2456872"/>
              <a:gd name="csX19" fmla="*/ 5671128 w 5671128"/>
              <a:gd name="csY19" fmla="*/ 2047385 h 2456872"/>
              <a:gd name="csX20" fmla="*/ 5261641 w 5671128"/>
              <a:gd name="csY20" fmla="*/ 2456872 h 2456872"/>
              <a:gd name="csX21" fmla="*/ 4725940 w 5671128"/>
              <a:gd name="csY21" fmla="*/ 2456872 h 2456872"/>
              <a:gd name="csX22" fmla="*/ 4295879 w 5671128"/>
              <a:gd name="csY22" fmla="*/ 2456872 h 2456872"/>
              <a:gd name="csX23" fmla="*/ 3851641 w 5671128"/>
              <a:gd name="csY23" fmla="*/ 2456872 h 2456872"/>
              <a:gd name="csX24" fmla="*/ 3308158 w 5671128"/>
              <a:gd name="csY24" fmla="*/ 2456872 h 2456872"/>
              <a:gd name="csX25" fmla="*/ 3308158 w 5671128"/>
              <a:gd name="csY25" fmla="*/ 2456872 h 2456872"/>
              <a:gd name="csX26" fmla="*/ 2757411 w 5671128"/>
              <a:gd name="csY26" fmla="*/ 2456872 h 2456872"/>
              <a:gd name="csX27" fmla="*/ 2177676 w 5671128"/>
              <a:gd name="csY27" fmla="*/ 2456872 h 2456872"/>
              <a:gd name="csX28" fmla="*/ 1539969 w 5671128"/>
              <a:gd name="csY28" fmla="*/ 2456872 h 2456872"/>
              <a:gd name="csX29" fmla="*/ 960234 w 5671128"/>
              <a:gd name="csY29" fmla="*/ 2456872 h 2456872"/>
              <a:gd name="csX30" fmla="*/ 409487 w 5671128"/>
              <a:gd name="csY30" fmla="*/ 2456872 h 2456872"/>
              <a:gd name="csX31" fmla="*/ 0 w 5671128"/>
              <a:gd name="csY31" fmla="*/ 2047385 h 2456872"/>
              <a:gd name="csX32" fmla="*/ 0 w 5671128"/>
              <a:gd name="csY32" fmla="*/ 1556015 h 2456872"/>
              <a:gd name="csX33" fmla="*/ 0 w 5671128"/>
              <a:gd name="csY33" fmla="*/ 1023697 h 2456872"/>
              <a:gd name="csX34" fmla="*/ 0 w 5671128"/>
              <a:gd name="csY34" fmla="*/ 409479 h 2456872"/>
              <a:gd name="csX35" fmla="*/ 0 w 5671128"/>
              <a:gd name="csY35" fmla="*/ 409479 h 2456872"/>
              <a:gd name="csX36" fmla="*/ 0 w 5671128"/>
              <a:gd name="csY36" fmla="*/ 409487 h 24568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5671128" h="2456872" extrusionOk="0">
                <a:moveTo>
                  <a:pt x="0" y="409487"/>
                </a:moveTo>
                <a:cubicBezTo>
                  <a:pt x="29325" y="161048"/>
                  <a:pt x="168869" y="13960"/>
                  <a:pt x="409487" y="0"/>
                </a:cubicBezTo>
                <a:cubicBezTo>
                  <a:pt x="562283" y="-20619"/>
                  <a:pt x="781094" y="2508"/>
                  <a:pt x="902261" y="0"/>
                </a:cubicBezTo>
                <a:cubicBezTo>
                  <a:pt x="1023428" y="-2508"/>
                  <a:pt x="1257837" y="1789"/>
                  <a:pt x="1539969" y="0"/>
                </a:cubicBezTo>
                <a:cubicBezTo>
                  <a:pt x="1822101" y="-1789"/>
                  <a:pt x="2012633" y="-3308"/>
                  <a:pt x="2177676" y="0"/>
                </a:cubicBezTo>
                <a:cubicBezTo>
                  <a:pt x="2342719" y="3308"/>
                  <a:pt x="2513055" y="18419"/>
                  <a:pt x="2815384" y="0"/>
                </a:cubicBezTo>
                <a:cubicBezTo>
                  <a:pt x="3117713" y="-18419"/>
                  <a:pt x="3145306" y="-23443"/>
                  <a:pt x="3308158" y="0"/>
                </a:cubicBezTo>
                <a:lnTo>
                  <a:pt x="3308158" y="0"/>
                </a:lnTo>
                <a:cubicBezTo>
                  <a:pt x="3450948" y="10864"/>
                  <a:pt x="3664938" y="5661"/>
                  <a:pt x="3766574" y="0"/>
                </a:cubicBezTo>
                <a:cubicBezTo>
                  <a:pt x="3868210" y="-5661"/>
                  <a:pt x="4013937" y="-15002"/>
                  <a:pt x="4224990" y="0"/>
                </a:cubicBezTo>
                <a:cubicBezTo>
                  <a:pt x="4436043" y="15002"/>
                  <a:pt x="4508309" y="-6827"/>
                  <a:pt x="4725940" y="0"/>
                </a:cubicBezTo>
                <a:cubicBezTo>
                  <a:pt x="4987053" y="7212"/>
                  <a:pt x="5092007" y="-5378"/>
                  <a:pt x="5261641" y="0"/>
                </a:cubicBezTo>
                <a:cubicBezTo>
                  <a:pt x="5494759" y="4376"/>
                  <a:pt x="5715429" y="210100"/>
                  <a:pt x="5671128" y="409487"/>
                </a:cubicBezTo>
                <a:lnTo>
                  <a:pt x="5671128" y="409479"/>
                </a:lnTo>
                <a:cubicBezTo>
                  <a:pt x="5781718" y="461822"/>
                  <a:pt x="5933479" y="501836"/>
                  <a:pt x="6151813" y="603060"/>
                </a:cubicBezTo>
                <a:cubicBezTo>
                  <a:pt x="6370147" y="704284"/>
                  <a:pt x="6443268" y="719505"/>
                  <a:pt x="6632498" y="796641"/>
                </a:cubicBezTo>
                <a:cubicBezTo>
                  <a:pt x="6450866" y="837100"/>
                  <a:pt x="6324641" y="874715"/>
                  <a:pt x="6180654" y="903357"/>
                </a:cubicBezTo>
                <a:cubicBezTo>
                  <a:pt x="6036667" y="931999"/>
                  <a:pt x="5786890" y="1016882"/>
                  <a:pt x="5671128" y="1023697"/>
                </a:cubicBezTo>
                <a:cubicBezTo>
                  <a:pt x="5668366" y="1241384"/>
                  <a:pt x="5677168" y="1306023"/>
                  <a:pt x="5671128" y="1556015"/>
                </a:cubicBezTo>
                <a:cubicBezTo>
                  <a:pt x="5665088" y="1806007"/>
                  <a:pt x="5652650" y="1848813"/>
                  <a:pt x="5671128" y="2047385"/>
                </a:cubicBezTo>
                <a:cubicBezTo>
                  <a:pt x="5648395" y="2244244"/>
                  <a:pt x="5505643" y="2437660"/>
                  <a:pt x="5261641" y="2456872"/>
                </a:cubicBezTo>
                <a:cubicBezTo>
                  <a:pt x="5070128" y="2432846"/>
                  <a:pt x="4954898" y="2459714"/>
                  <a:pt x="4725940" y="2456872"/>
                </a:cubicBezTo>
                <a:cubicBezTo>
                  <a:pt x="4512693" y="2470376"/>
                  <a:pt x="4397301" y="2436604"/>
                  <a:pt x="4295879" y="2456872"/>
                </a:cubicBezTo>
                <a:cubicBezTo>
                  <a:pt x="4194457" y="2477140"/>
                  <a:pt x="4047859" y="2456531"/>
                  <a:pt x="3851641" y="2456872"/>
                </a:cubicBezTo>
                <a:cubicBezTo>
                  <a:pt x="3655423" y="2457213"/>
                  <a:pt x="3522823" y="2475630"/>
                  <a:pt x="3308158" y="2456872"/>
                </a:cubicBezTo>
                <a:lnTo>
                  <a:pt x="3308158" y="2456872"/>
                </a:lnTo>
                <a:cubicBezTo>
                  <a:pt x="3084146" y="2443338"/>
                  <a:pt x="2973406" y="2470182"/>
                  <a:pt x="2757411" y="2456872"/>
                </a:cubicBezTo>
                <a:cubicBezTo>
                  <a:pt x="2541416" y="2443562"/>
                  <a:pt x="2398354" y="2468051"/>
                  <a:pt x="2177676" y="2456872"/>
                </a:cubicBezTo>
                <a:cubicBezTo>
                  <a:pt x="1956998" y="2445693"/>
                  <a:pt x="1731154" y="2454354"/>
                  <a:pt x="1539969" y="2456872"/>
                </a:cubicBezTo>
                <a:cubicBezTo>
                  <a:pt x="1348784" y="2459390"/>
                  <a:pt x="1175170" y="2480483"/>
                  <a:pt x="960234" y="2456872"/>
                </a:cubicBezTo>
                <a:cubicBezTo>
                  <a:pt x="745299" y="2433261"/>
                  <a:pt x="671183" y="2471779"/>
                  <a:pt x="409487" y="2456872"/>
                </a:cubicBezTo>
                <a:cubicBezTo>
                  <a:pt x="186922" y="2451190"/>
                  <a:pt x="6260" y="2268577"/>
                  <a:pt x="0" y="2047385"/>
                </a:cubicBezTo>
                <a:cubicBezTo>
                  <a:pt x="12714" y="1948691"/>
                  <a:pt x="18470" y="1764484"/>
                  <a:pt x="0" y="1556015"/>
                </a:cubicBezTo>
                <a:cubicBezTo>
                  <a:pt x="-18470" y="1347546"/>
                  <a:pt x="4844" y="1235230"/>
                  <a:pt x="0" y="1023697"/>
                </a:cubicBezTo>
                <a:cubicBezTo>
                  <a:pt x="22790" y="747975"/>
                  <a:pt x="-24240" y="705118"/>
                  <a:pt x="0" y="409479"/>
                </a:cubicBezTo>
                <a:lnTo>
                  <a:pt x="0" y="409479"/>
                </a:lnTo>
                <a:lnTo>
                  <a:pt x="0" y="409487"/>
                </a:lnTo>
                <a:close/>
              </a:path>
            </a:pathLst>
          </a:custGeom>
          <a:noFill/>
          <a:ln w="57150">
            <a:solidFill>
              <a:schemeClr val="tx1"/>
            </a:solidFill>
            <a:extLst>
              <a:ext uri="{C807C97D-BFC1-408E-A445-0C87EB9F89A2}">
                <ask:lineSketchStyleProps xmlns:ask="http://schemas.microsoft.com/office/drawing/2018/sketchyshapes" sd="595349560">
                  <a:prstGeom prst="wedgeRoundRectCallout">
                    <a:avLst>
                      <a:gd name="adj1" fmla="val 66952"/>
                      <a:gd name="adj2" fmla="val -17575"/>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TextBox 90">
            <a:extLst>
              <a:ext uri="{FF2B5EF4-FFF2-40B4-BE49-F238E27FC236}">
                <a16:creationId xmlns:a16="http://schemas.microsoft.com/office/drawing/2014/main" id="{5397086B-4BA2-6200-FFCE-73E6954A4A4E}"/>
              </a:ext>
            </a:extLst>
          </p:cNvPr>
          <p:cNvSpPr txBox="1"/>
          <p:nvPr/>
        </p:nvSpPr>
        <p:spPr>
          <a:xfrm>
            <a:off x="1579417" y="1727201"/>
            <a:ext cx="42025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Dreaming Outloud Pro" panose="020F0502020204030204" pitchFamily="66" charset="0"/>
                <a:ea typeface="+mn-ea"/>
                <a:cs typeface="Dreaming Outloud Pro" panose="020F0502020204030204" pitchFamily="66" charset="0"/>
              </a:rPr>
              <a:t>I can’t register to vote! The form asks for your National Insurance number, and I don’t have one yet!</a:t>
            </a:r>
          </a:p>
        </p:txBody>
      </p:sp>
      <p:sp>
        <p:nvSpPr>
          <p:cNvPr id="92" name="TextBox 91">
            <a:extLst>
              <a:ext uri="{FF2B5EF4-FFF2-40B4-BE49-F238E27FC236}">
                <a16:creationId xmlns:a16="http://schemas.microsoft.com/office/drawing/2014/main" id="{1E775711-5583-E70D-CA1B-94AF91E4BEE4}"/>
              </a:ext>
            </a:extLst>
          </p:cNvPr>
          <p:cNvSpPr txBox="1"/>
          <p:nvPr/>
        </p:nvSpPr>
        <p:spPr>
          <a:xfrm>
            <a:off x="3435928" y="3694546"/>
            <a:ext cx="5237018"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Dreaming Outloud Pro" panose="03050502040302030504" pitchFamily="66" charset="0"/>
                <a:ea typeface="+mn-ea"/>
                <a:cs typeface="Dreaming Outloud Pro" panose="03050502040302030504" pitchFamily="66" charset="0"/>
              </a:rPr>
              <a:t>If you are under 16, you don’t need to provide one. If the Electoral Registration Office need information to prove your identity, they will contact you and let you know exactly what they need, and you can send documents by email.</a:t>
            </a:r>
          </a:p>
        </p:txBody>
      </p:sp>
    </p:spTree>
    <p:extLst>
      <p:ext uri="{BB962C8B-B14F-4D97-AF65-F5344CB8AC3E}">
        <p14:creationId xmlns:p14="http://schemas.microsoft.com/office/powerpoint/2010/main" val="1858038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DA335-104A-A529-787E-A6A7DF889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B1470-160D-0BBE-9BEC-BB144271E741}"/>
              </a:ext>
            </a:extLst>
          </p:cNvPr>
          <p:cNvSpPr>
            <a:spLocks noGrp="1"/>
          </p:cNvSpPr>
          <p:nvPr>
            <p:ph type="title"/>
          </p:nvPr>
        </p:nvSpPr>
        <p:spPr/>
        <p:txBody>
          <a:bodyPr rtlCol="0"/>
          <a:lstStyle/>
          <a:p>
            <a:pPr algn="ctr" rtl="0"/>
            <a:r>
              <a:rPr lang="en-GB" dirty="0"/>
              <a:t>Let’s dispel some common myths about registering to vote!</a:t>
            </a:r>
          </a:p>
        </p:txBody>
      </p:sp>
      <p:sp>
        <p:nvSpPr>
          <p:cNvPr id="8" name="Slide Number Placeholder 7">
            <a:extLst>
              <a:ext uri="{FF2B5EF4-FFF2-40B4-BE49-F238E27FC236}">
                <a16:creationId xmlns:a16="http://schemas.microsoft.com/office/drawing/2014/main" id="{8DD86DC7-277A-2069-D735-09BBC945C520}"/>
              </a:ext>
            </a:extLst>
          </p:cNvPr>
          <p:cNvSpPr>
            <a:spLocks noGrp="1"/>
          </p:cNvSpPr>
          <p:nvPr>
            <p:ph type="sldNum" sz="quarter" idx="16"/>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pic>
        <p:nvPicPr>
          <p:cNvPr id="78" name="Picture 77">
            <a:extLst>
              <a:ext uri="{FF2B5EF4-FFF2-40B4-BE49-F238E27FC236}">
                <a16:creationId xmlns:a16="http://schemas.microsoft.com/office/drawing/2014/main" id="{C1A6AA4E-9AF3-508F-C682-5BD8D3556D47}"/>
              </a:ext>
            </a:extLst>
          </p:cNvPr>
          <p:cNvPicPr>
            <a:picLocks noChangeAspect="1"/>
          </p:cNvPicPr>
          <p:nvPr/>
        </p:nvPicPr>
        <p:blipFill>
          <a:blip r:embed="rId3"/>
          <a:stretch>
            <a:fillRect/>
          </a:stretch>
        </p:blipFill>
        <p:spPr>
          <a:xfrm>
            <a:off x="528252" y="3275878"/>
            <a:ext cx="1965566" cy="2834695"/>
          </a:xfrm>
          <a:prstGeom prst="rect">
            <a:avLst/>
          </a:prstGeom>
        </p:spPr>
      </p:pic>
      <p:pic>
        <p:nvPicPr>
          <p:cNvPr id="80" name="Picture 79">
            <a:extLst>
              <a:ext uri="{FF2B5EF4-FFF2-40B4-BE49-F238E27FC236}">
                <a16:creationId xmlns:a16="http://schemas.microsoft.com/office/drawing/2014/main" id="{8DCA4C52-A701-A889-8D57-D947ED16993A}"/>
              </a:ext>
            </a:extLst>
          </p:cNvPr>
          <p:cNvPicPr>
            <a:picLocks noChangeAspect="1"/>
          </p:cNvPicPr>
          <p:nvPr/>
        </p:nvPicPr>
        <p:blipFill>
          <a:blip r:embed="rId4"/>
          <a:stretch>
            <a:fillRect/>
          </a:stretch>
        </p:blipFill>
        <p:spPr>
          <a:xfrm flipH="1">
            <a:off x="9049769" y="3138196"/>
            <a:ext cx="2734958" cy="2976278"/>
          </a:xfrm>
          <a:prstGeom prst="rect">
            <a:avLst/>
          </a:prstGeom>
        </p:spPr>
      </p:pic>
      <p:sp>
        <p:nvSpPr>
          <p:cNvPr id="88" name="Speech Bubble: Rectangle with Corners Rounded 87">
            <a:extLst>
              <a:ext uri="{FF2B5EF4-FFF2-40B4-BE49-F238E27FC236}">
                <a16:creationId xmlns:a16="http://schemas.microsoft.com/office/drawing/2014/main" id="{7AFF3BC8-DA59-F503-BAD8-85E0EBB152C5}"/>
              </a:ext>
            </a:extLst>
          </p:cNvPr>
          <p:cNvSpPr/>
          <p:nvPr/>
        </p:nvSpPr>
        <p:spPr>
          <a:xfrm>
            <a:off x="1126836" y="1570182"/>
            <a:ext cx="5061528" cy="1828800"/>
          </a:xfrm>
          <a:custGeom>
            <a:avLst/>
            <a:gdLst>
              <a:gd name="csX0" fmla="*/ 0 w 5061528"/>
              <a:gd name="csY0" fmla="*/ 304806 h 1828800"/>
              <a:gd name="csX1" fmla="*/ 304806 w 5061528"/>
              <a:gd name="csY1" fmla="*/ 0 h 1828800"/>
              <a:gd name="csX2" fmla="*/ 843588 w 5061528"/>
              <a:gd name="csY2" fmla="*/ 0 h 1828800"/>
              <a:gd name="csX3" fmla="*/ 843588 w 5061528"/>
              <a:gd name="csY3" fmla="*/ 0 h 1828800"/>
              <a:gd name="csX4" fmla="*/ 2108970 w 5061528"/>
              <a:gd name="csY4" fmla="*/ 0 h 1828800"/>
              <a:gd name="csX5" fmla="*/ 4756722 w 5061528"/>
              <a:gd name="csY5" fmla="*/ 0 h 1828800"/>
              <a:gd name="csX6" fmla="*/ 5061528 w 5061528"/>
              <a:gd name="csY6" fmla="*/ 304806 h 1828800"/>
              <a:gd name="csX7" fmla="*/ 5061528 w 5061528"/>
              <a:gd name="csY7" fmla="*/ 1066800 h 1828800"/>
              <a:gd name="csX8" fmla="*/ 5061528 w 5061528"/>
              <a:gd name="csY8" fmla="*/ 1066800 h 1828800"/>
              <a:gd name="csX9" fmla="*/ 5061528 w 5061528"/>
              <a:gd name="csY9" fmla="*/ 1524000 h 1828800"/>
              <a:gd name="csX10" fmla="*/ 5061528 w 5061528"/>
              <a:gd name="csY10" fmla="*/ 1523994 h 1828800"/>
              <a:gd name="csX11" fmla="*/ 4756722 w 5061528"/>
              <a:gd name="csY11" fmla="*/ 1828800 h 1828800"/>
              <a:gd name="csX12" fmla="*/ 2108970 w 5061528"/>
              <a:gd name="csY12" fmla="*/ 1828800 h 1828800"/>
              <a:gd name="csX13" fmla="*/ 1023694 w 5061528"/>
              <a:gd name="csY13" fmla="*/ 2436090 h 1828800"/>
              <a:gd name="csX14" fmla="*/ 843588 w 5061528"/>
              <a:gd name="csY14" fmla="*/ 1828800 h 1828800"/>
              <a:gd name="csX15" fmla="*/ 304806 w 5061528"/>
              <a:gd name="csY15" fmla="*/ 1828800 h 1828800"/>
              <a:gd name="csX16" fmla="*/ 0 w 5061528"/>
              <a:gd name="csY16" fmla="*/ 1523994 h 1828800"/>
              <a:gd name="csX17" fmla="*/ 0 w 5061528"/>
              <a:gd name="csY17" fmla="*/ 1524000 h 1828800"/>
              <a:gd name="csX18" fmla="*/ 0 w 5061528"/>
              <a:gd name="csY18" fmla="*/ 1066800 h 1828800"/>
              <a:gd name="csX19" fmla="*/ 0 w 5061528"/>
              <a:gd name="csY19" fmla="*/ 1066800 h 1828800"/>
              <a:gd name="csX20" fmla="*/ 0 w 5061528"/>
              <a:gd name="csY20" fmla="*/ 304806 h 1828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061528" h="1828800" extrusionOk="0">
                <a:moveTo>
                  <a:pt x="0" y="304806"/>
                </a:moveTo>
                <a:cubicBezTo>
                  <a:pt x="6284" y="120276"/>
                  <a:pt x="156851" y="-13555"/>
                  <a:pt x="304806" y="0"/>
                </a:cubicBezTo>
                <a:cubicBezTo>
                  <a:pt x="521806" y="10691"/>
                  <a:pt x="587655" y="35411"/>
                  <a:pt x="843588" y="0"/>
                </a:cubicBezTo>
                <a:lnTo>
                  <a:pt x="843588" y="0"/>
                </a:lnTo>
                <a:cubicBezTo>
                  <a:pt x="1163474" y="56447"/>
                  <a:pt x="1720136" y="-13673"/>
                  <a:pt x="2108970" y="0"/>
                </a:cubicBezTo>
                <a:cubicBezTo>
                  <a:pt x="2719263" y="13869"/>
                  <a:pt x="4241495" y="143149"/>
                  <a:pt x="4756722" y="0"/>
                </a:cubicBezTo>
                <a:cubicBezTo>
                  <a:pt x="4947736" y="3594"/>
                  <a:pt x="5033655" y="129434"/>
                  <a:pt x="5061528" y="304806"/>
                </a:cubicBezTo>
                <a:cubicBezTo>
                  <a:pt x="5111232" y="507443"/>
                  <a:pt x="5031918" y="980411"/>
                  <a:pt x="5061528" y="1066800"/>
                </a:cubicBezTo>
                <a:lnTo>
                  <a:pt x="5061528" y="1066800"/>
                </a:lnTo>
                <a:cubicBezTo>
                  <a:pt x="5021452" y="1236676"/>
                  <a:pt x="5065407" y="1423680"/>
                  <a:pt x="5061528" y="1524000"/>
                </a:cubicBezTo>
                <a:lnTo>
                  <a:pt x="5061528" y="1523994"/>
                </a:lnTo>
                <a:cubicBezTo>
                  <a:pt x="5065815" y="1690768"/>
                  <a:pt x="4928730" y="1818654"/>
                  <a:pt x="4756722" y="1828800"/>
                </a:cubicBezTo>
                <a:cubicBezTo>
                  <a:pt x="3734609" y="1763403"/>
                  <a:pt x="3123850" y="1936139"/>
                  <a:pt x="2108970" y="1828800"/>
                </a:cubicBezTo>
                <a:cubicBezTo>
                  <a:pt x="2001780" y="1936174"/>
                  <a:pt x="1373384" y="2191165"/>
                  <a:pt x="1023694" y="2436090"/>
                </a:cubicBezTo>
                <a:cubicBezTo>
                  <a:pt x="1005330" y="2354594"/>
                  <a:pt x="942800" y="1964177"/>
                  <a:pt x="843588" y="1828800"/>
                </a:cubicBezTo>
                <a:cubicBezTo>
                  <a:pt x="701716" y="1824948"/>
                  <a:pt x="548130" y="1823056"/>
                  <a:pt x="304806" y="1828800"/>
                </a:cubicBezTo>
                <a:cubicBezTo>
                  <a:pt x="112928" y="1806932"/>
                  <a:pt x="-3173" y="1705170"/>
                  <a:pt x="0" y="1523994"/>
                </a:cubicBezTo>
                <a:lnTo>
                  <a:pt x="0" y="1524000"/>
                </a:lnTo>
                <a:cubicBezTo>
                  <a:pt x="-36684" y="1462304"/>
                  <a:pt x="-20307" y="1183803"/>
                  <a:pt x="0" y="1066800"/>
                </a:cubicBezTo>
                <a:lnTo>
                  <a:pt x="0" y="1066800"/>
                </a:lnTo>
                <a:cubicBezTo>
                  <a:pt x="54422" y="753027"/>
                  <a:pt x="52738" y="459703"/>
                  <a:pt x="0" y="304806"/>
                </a:cubicBezTo>
                <a:close/>
              </a:path>
            </a:pathLst>
          </a:custGeom>
          <a:noFill/>
          <a:ln w="57150">
            <a:solidFill>
              <a:schemeClr val="tx1"/>
            </a:solidFill>
            <a:extLst>
              <a:ext uri="{C807C97D-BFC1-408E-A445-0C87EB9F89A2}">
                <ask:lineSketchStyleProps xmlns:ask="http://schemas.microsoft.com/office/drawing/2018/sketchyshapes" sd="3414524578">
                  <a:prstGeom prst="wedgeRoundRectCallout">
                    <a:avLst>
                      <a:gd name="adj1" fmla="val -29775"/>
                      <a:gd name="adj2" fmla="val 83207"/>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Speech Bubble: Rectangle with Corners Rounded 88">
            <a:extLst>
              <a:ext uri="{FF2B5EF4-FFF2-40B4-BE49-F238E27FC236}">
                <a16:creationId xmlns:a16="http://schemas.microsoft.com/office/drawing/2014/main" id="{FF9BA47A-3F96-BED8-F20E-E489A80F56A1}"/>
              </a:ext>
            </a:extLst>
          </p:cNvPr>
          <p:cNvSpPr/>
          <p:nvPr/>
        </p:nvSpPr>
        <p:spPr>
          <a:xfrm>
            <a:off x="3186545" y="3546764"/>
            <a:ext cx="5671128" cy="2456872"/>
          </a:xfrm>
          <a:custGeom>
            <a:avLst/>
            <a:gdLst>
              <a:gd name="csX0" fmla="*/ 0 w 5671128"/>
              <a:gd name="csY0" fmla="*/ 409487 h 2456872"/>
              <a:gd name="csX1" fmla="*/ 409487 w 5671128"/>
              <a:gd name="csY1" fmla="*/ 0 h 2456872"/>
              <a:gd name="csX2" fmla="*/ 902261 w 5671128"/>
              <a:gd name="csY2" fmla="*/ 0 h 2456872"/>
              <a:gd name="csX3" fmla="*/ 1539969 w 5671128"/>
              <a:gd name="csY3" fmla="*/ 0 h 2456872"/>
              <a:gd name="csX4" fmla="*/ 2177676 w 5671128"/>
              <a:gd name="csY4" fmla="*/ 0 h 2456872"/>
              <a:gd name="csX5" fmla="*/ 2815384 w 5671128"/>
              <a:gd name="csY5" fmla="*/ 0 h 2456872"/>
              <a:gd name="csX6" fmla="*/ 3308158 w 5671128"/>
              <a:gd name="csY6" fmla="*/ 0 h 2456872"/>
              <a:gd name="csX7" fmla="*/ 3308158 w 5671128"/>
              <a:gd name="csY7" fmla="*/ 0 h 2456872"/>
              <a:gd name="csX8" fmla="*/ 3766574 w 5671128"/>
              <a:gd name="csY8" fmla="*/ 0 h 2456872"/>
              <a:gd name="csX9" fmla="*/ 4224990 w 5671128"/>
              <a:gd name="csY9" fmla="*/ 0 h 2456872"/>
              <a:gd name="csX10" fmla="*/ 4725940 w 5671128"/>
              <a:gd name="csY10" fmla="*/ 0 h 2456872"/>
              <a:gd name="csX11" fmla="*/ 5261641 w 5671128"/>
              <a:gd name="csY11" fmla="*/ 0 h 2456872"/>
              <a:gd name="csX12" fmla="*/ 5671128 w 5671128"/>
              <a:gd name="csY12" fmla="*/ 409487 h 2456872"/>
              <a:gd name="csX13" fmla="*/ 5671128 w 5671128"/>
              <a:gd name="csY13" fmla="*/ 409479 h 2456872"/>
              <a:gd name="csX14" fmla="*/ 6151813 w 5671128"/>
              <a:gd name="csY14" fmla="*/ 603060 h 2456872"/>
              <a:gd name="csX15" fmla="*/ 6632498 w 5671128"/>
              <a:gd name="csY15" fmla="*/ 796641 h 2456872"/>
              <a:gd name="csX16" fmla="*/ 6180654 w 5671128"/>
              <a:gd name="csY16" fmla="*/ 903357 h 2456872"/>
              <a:gd name="csX17" fmla="*/ 5671128 w 5671128"/>
              <a:gd name="csY17" fmla="*/ 1023697 h 2456872"/>
              <a:gd name="csX18" fmla="*/ 5671128 w 5671128"/>
              <a:gd name="csY18" fmla="*/ 1556015 h 2456872"/>
              <a:gd name="csX19" fmla="*/ 5671128 w 5671128"/>
              <a:gd name="csY19" fmla="*/ 2047385 h 2456872"/>
              <a:gd name="csX20" fmla="*/ 5261641 w 5671128"/>
              <a:gd name="csY20" fmla="*/ 2456872 h 2456872"/>
              <a:gd name="csX21" fmla="*/ 4725940 w 5671128"/>
              <a:gd name="csY21" fmla="*/ 2456872 h 2456872"/>
              <a:gd name="csX22" fmla="*/ 4295879 w 5671128"/>
              <a:gd name="csY22" fmla="*/ 2456872 h 2456872"/>
              <a:gd name="csX23" fmla="*/ 3851641 w 5671128"/>
              <a:gd name="csY23" fmla="*/ 2456872 h 2456872"/>
              <a:gd name="csX24" fmla="*/ 3308158 w 5671128"/>
              <a:gd name="csY24" fmla="*/ 2456872 h 2456872"/>
              <a:gd name="csX25" fmla="*/ 3308158 w 5671128"/>
              <a:gd name="csY25" fmla="*/ 2456872 h 2456872"/>
              <a:gd name="csX26" fmla="*/ 2757411 w 5671128"/>
              <a:gd name="csY26" fmla="*/ 2456872 h 2456872"/>
              <a:gd name="csX27" fmla="*/ 2177676 w 5671128"/>
              <a:gd name="csY27" fmla="*/ 2456872 h 2456872"/>
              <a:gd name="csX28" fmla="*/ 1539969 w 5671128"/>
              <a:gd name="csY28" fmla="*/ 2456872 h 2456872"/>
              <a:gd name="csX29" fmla="*/ 960234 w 5671128"/>
              <a:gd name="csY29" fmla="*/ 2456872 h 2456872"/>
              <a:gd name="csX30" fmla="*/ 409487 w 5671128"/>
              <a:gd name="csY30" fmla="*/ 2456872 h 2456872"/>
              <a:gd name="csX31" fmla="*/ 0 w 5671128"/>
              <a:gd name="csY31" fmla="*/ 2047385 h 2456872"/>
              <a:gd name="csX32" fmla="*/ 0 w 5671128"/>
              <a:gd name="csY32" fmla="*/ 1556015 h 2456872"/>
              <a:gd name="csX33" fmla="*/ 0 w 5671128"/>
              <a:gd name="csY33" fmla="*/ 1023697 h 2456872"/>
              <a:gd name="csX34" fmla="*/ 0 w 5671128"/>
              <a:gd name="csY34" fmla="*/ 409479 h 2456872"/>
              <a:gd name="csX35" fmla="*/ 0 w 5671128"/>
              <a:gd name="csY35" fmla="*/ 409479 h 2456872"/>
              <a:gd name="csX36" fmla="*/ 0 w 5671128"/>
              <a:gd name="csY36" fmla="*/ 409487 h 24568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5671128" h="2456872" extrusionOk="0">
                <a:moveTo>
                  <a:pt x="0" y="409487"/>
                </a:moveTo>
                <a:cubicBezTo>
                  <a:pt x="29325" y="161048"/>
                  <a:pt x="168869" y="13960"/>
                  <a:pt x="409487" y="0"/>
                </a:cubicBezTo>
                <a:cubicBezTo>
                  <a:pt x="562283" y="-20619"/>
                  <a:pt x="781094" y="2508"/>
                  <a:pt x="902261" y="0"/>
                </a:cubicBezTo>
                <a:cubicBezTo>
                  <a:pt x="1023428" y="-2508"/>
                  <a:pt x="1257837" y="1789"/>
                  <a:pt x="1539969" y="0"/>
                </a:cubicBezTo>
                <a:cubicBezTo>
                  <a:pt x="1822101" y="-1789"/>
                  <a:pt x="2012633" y="-3308"/>
                  <a:pt x="2177676" y="0"/>
                </a:cubicBezTo>
                <a:cubicBezTo>
                  <a:pt x="2342719" y="3308"/>
                  <a:pt x="2513055" y="18419"/>
                  <a:pt x="2815384" y="0"/>
                </a:cubicBezTo>
                <a:cubicBezTo>
                  <a:pt x="3117713" y="-18419"/>
                  <a:pt x="3145306" y="-23443"/>
                  <a:pt x="3308158" y="0"/>
                </a:cubicBezTo>
                <a:lnTo>
                  <a:pt x="3308158" y="0"/>
                </a:lnTo>
                <a:cubicBezTo>
                  <a:pt x="3450948" y="10864"/>
                  <a:pt x="3664938" y="5661"/>
                  <a:pt x="3766574" y="0"/>
                </a:cubicBezTo>
                <a:cubicBezTo>
                  <a:pt x="3868210" y="-5661"/>
                  <a:pt x="4013937" y="-15002"/>
                  <a:pt x="4224990" y="0"/>
                </a:cubicBezTo>
                <a:cubicBezTo>
                  <a:pt x="4436043" y="15002"/>
                  <a:pt x="4508309" y="-6827"/>
                  <a:pt x="4725940" y="0"/>
                </a:cubicBezTo>
                <a:cubicBezTo>
                  <a:pt x="4987053" y="7212"/>
                  <a:pt x="5092007" y="-5378"/>
                  <a:pt x="5261641" y="0"/>
                </a:cubicBezTo>
                <a:cubicBezTo>
                  <a:pt x="5494759" y="4376"/>
                  <a:pt x="5715429" y="210100"/>
                  <a:pt x="5671128" y="409487"/>
                </a:cubicBezTo>
                <a:lnTo>
                  <a:pt x="5671128" y="409479"/>
                </a:lnTo>
                <a:cubicBezTo>
                  <a:pt x="5781718" y="461822"/>
                  <a:pt x="5933479" y="501836"/>
                  <a:pt x="6151813" y="603060"/>
                </a:cubicBezTo>
                <a:cubicBezTo>
                  <a:pt x="6370147" y="704284"/>
                  <a:pt x="6443268" y="719505"/>
                  <a:pt x="6632498" y="796641"/>
                </a:cubicBezTo>
                <a:cubicBezTo>
                  <a:pt x="6450866" y="837100"/>
                  <a:pt x="6324641" y="874715"/>
                  <a:pt x="6180654" y="903357"/>
                </a:cubicBezTo>
                <a:cubicBezTo>
                  <a:pt x="6036667" y="931999"/>
                  <a:pt x="5786890" y="1016882"/>
                  <a:pt x="5671128" y="1023697"/>
                </a:cubicBezTo>
                <a:cubicBezTo>
                  <a:pt x="5668366" y="1241384"/>
                  <a:pt x="5677168" y="1306023"/>
                  <a:pt x="5671128" y="1556015"/>
                </a:cubicBezTo>
                <a:cubicBezTo>
                  <a:pt x="5665088" y="1806007"/>
                  <a:pt x="5652650" y="1848813"/>
                  <a:pt x="5671128" y="2047385"/>
                </a:cubicBezTo>
                <a:cubicBezTo>
                  <a:pt x="5648395" y="2244244"/>
                  <a:pt x="5505643" y="2437660"/>
                  <a:pt x="5261641" y="2456872"/>
                </a:cubicBezTo>
                <a:cubicBezTo>
                  <a:pt x="5070128" y="2432846"/>
                  <a:pt x="4954898" y="2459714"/>
                  <a:pt x="4725940" y="2456872"/>
                </a:cubicBezTo>
                <a:cubicBezTo>
                  <a:pt x="4512693" y="2470376"/>
                  <a:pt x="4397301" y="2436604"/>
                  <a:pt x="4295879" y="2456872"/>
                </a:cubicBezTo>
                <a:cubicBezTo>
                  <a:pt x="4194457" y="2477140"/>
                  <a:pt x="4047859" y="2456531"/>
                  <a:pt x="3851641" y="2456872"/>
                </a:cubicBezTo>
                <a:cubicBezTo>
                  <a:pt x="3655423" y="2457213"/>
                  <a:pt x="3522823" y="2475630"/>
                  <a:pt x="3308158" y="2456872"/>
                </a:cubicBezTo>
                <a:lnTo>
                  <a:pt x="3308158" y="2456872"/>
                </a:lnTo>
                <a:cubicBezTo>
                  <a:pt x="3084146" y="2443338"/>
                  <a:pt x="2973406" y="2470182"/>
                  <a:pt x="2757411" y="2456872"/>
                </a:cubicBezTo>
                <a:cubicBezTo>
                  <a:pt x="2541416" y="2443562"/>
                  <a:pt x="2398354" y="2468051"/>
                  <a:pt x="2177676" y="2456872"/>
                </a:cubicBezTo>
                <a:cubicBezTo>
                  <a:pt x="1956998" y="2445693"/>
                  <a:pt x="1731154" y="2454354"/>
                  <a:pt x="1539969" y="2456872"/>
                </a:cubicBezTo>
                <a:cubicBezTo>
                  <a:pt x="1348784" y="2459390"/>
                  <a:pt x="1175170" y="2480483"/>
                  <a:pt x="960234" y="2456872"/>
                </a:cubicBezTo>
                <a:cubicBezTo>
                  <a:pt x="745299" y="2433261"/>
                  <a:pt x="671183" y="2471779"/>
                  <a:pt x="409487" y="2456872"/>
                </a:cubicBezTo>
                <a:cubicBezTo>
                  <a:pt x="186922" y="2451190"/>
                  <a:pt x="6260" y="2268577"/>
                  <a:pt x="0" y="2047385"/>
                </a:cubicBezTo>
                <a:cubicBezTo>
                  <a:pt x="12714" y="1948691"/>
                  <a:pt x="18470" y="1764484"/>
                  <a:pt x="0" y="1556015"/>
                </a:cubicBezTo>
                <a:cubicBezTo>
                  <a:pt x="-18470" y="1347546"/>
                  <a:pt x="4844" y="1235230"/>
                  <a:pt x="0" y="1023697"/>
                </a:cubicBezTo>
                <a:cubicBezTo>
                  <a:pt x="22790" y="747975"/>
                  <a:pt x="-24240" y="705118"/>
                  <a:pt x="0" y="409479"/>
                </a:cubicBezTo>
                <a:lnTo>
                  <a:pt x="0" y="409479"/>
                </a:lnTo>
                <a:lnTo>
                  <a:pt x="0" y="409487"/>
                </a:lnTo>
                <a:close/>
              </a:path>
            </a:pathLst>
          </a:custGeom>
          <a:noFill/>
          <a:ln w="57150">
            <a:solidFill>
              <a:schemeClr val="tx1"/>
            </a:solidFill>
            <a:extLst>
              <a:ext uri="{C807C97D-BFC1-408E-A445-0C87EB9F89A2}">
                <ask:lineSketchStyleProps xmlns:ask="http://schemas.microsoft.com/office/drawing/2018/sketchyshapes" sd="595349560">
                  <a:prstGeom prst="wedgeRoundRectCallout">
                    <a:avLst>
                      <a:gd name="adj1" fmla="val 66952"/>
                      <a:gd name="adj2" fmla="val -17575"/>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E12BDB1E-0D6F-7E52-870B-29D1C00AEA79}"/>
              </a:ext>
            </a:extLst>
          </p:cNvPr>
          <p:cNvSpPr txBox="1"/>
          <p:nvPr/>
        </p:nvSpPr>
        <p:spPr>
          <a:xfrm>
            <a:off x="1579417" y="2115129"/>
            <a:ext cx="42025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Dreaming Outloud Pro" panose="020F0502020204030204" pitchFamily="66" charset="0"/>
                <a:ea typeface="+mn-ea"/>
                <a:cs typeface="Dreaming Outloud Pro" panose="020F0502020204030204" pitchFamily="66" charset="0"/>
              </a:rPr>
              <a:t>I can’t register to vote! I’m not British.</a:t>
            </a:r>
          </a:p>
        </p:txBody>
      </p:sp>
      <p:sp>
        <p:nvSpPr>
          <p:cNvPr id="4" name="TextBox 3">
            <a:extLst>
              <a:ext uri="{FF2B5EF4-FFF2-40B4-BE49-F238E27FC236}">
                <a16:creationId xmlns:a16="http://schemas.microsoft.com/office/drawing/2014/main" id="{03000EC3-7B52-E51F-BBD8-4065DEC2EC15}"/>
              </a:ext>
            </a:extLst>
          </p:cNvPr>
          <p:cNvSpPr txBox="1"/>
          <p:nvPr/>
        </p:nvSpPr>
        <p:spPr>
          <a:xfrm>
            <a:off x="3408219" y="3592946"/>
            <a:ext cx="5237018"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Dreaming Outloud Pro" panose="03050502040302030504" pitchFamily="66" charset="0"/>
                <a:ea typeface="+mn-ea"/>
                <a:cs typeface="Dreaming Outloud Pro" panose="03050502040302030504" pitchFamily="66" charset="0"/>
              </a:rPr>
              <a:t>You don’t need to be a British Citizen to register to vote.</a:t>
            </a:r>
            <a:br>
              <a:rPr kumimoji="0" lang="en-GB" sz="2200" b="0" i="0" u="none" strike="noStrike" kern="1200" cap="none" spc="0" normalizeH="0" baseline="0" noProof="0" dirty="0">
                <a:ln>
                  <a:noFill/>
                </a:ln>
                <a:solidFill>
                  <a:prstClr val="black"/>
                </a:solidFill>
                <a:effectLst/>
                <a:uLnTx/>
                <a:uFillTx/>
                <a:latin typeface="Dreaming Outloud Pro" panose="03050502040302030504" pitchFamily="66" charset="0"/>
                <a:ea typeface="+mn-ea"/>
                <a:cs typeface="Dreaming Outloud Pro" panose="03050502040302030504" pitchFamily="66" charset="0"/>
              </a:rPr>
            </a:br>
            <a:br>
              <a:rPr kumimoji="0" lang="en-GB" sz="2200" b="0" i="0" u="none" strike="noStrike" kern="1200" cap="none" spc="0" normalizeH="0" baseline="0" noProof="0" dirty="0">
                <a:ln>
                  <a:noFill/>
                </a:ln>
                <a:solidFill>
                  <a:prstClr val="black"/>
                </a:solidFill>
                <a:effectLst/>
                <a:uLnTx/>
                <a:uFillTx/>
                <a:latin typeface="Dreaming Outloud Pro" panose="03050502040302030504" pitchFamily="66" charset="0"/>
                <a:ea typeface="+mn-ea"/>
                <a:cs typeface="Dreaming Outloud Pro" panose="03050502040302030504" pitchFamily="66" charset="0"/>
              </a:rPr>
            </a:br>
            <a:r>
              <a:rPr kumimoji="0" lang="en-GB" sz="2200" b="0" i="0" u="none" strike="noStrike" kern="1200" cap="none" spc="0" normalizeH="0" baseline="0" noProof="0" dirty="0">
                <a:ln>
                  <a:noFill/>
                </a:ln>
                <a:solidFill>
                  <a:prstClr val="black"/>
                </a:solidFill>
                <a:effectLst/>
                <a:uLnTx/>
                <a:uFillTx/>
                <a:latin typeface="Dreaming Outloud Pro" panose="03050502040302030504" pitchFamily="66" charset="0"/>
                <a:ea typeface="+mn-ea"/>
                <a:cs typeface="Dreaming Outloud Pro" panose="03050502040302030504" pitchFamily="66" charset="0"/>
              </a:rPr>
              <a:t>Anyone resident in Scotland can vote in Scottish Parliament and local elections. Some Commonwealth citizens can vote in UK Parliament elections too. </a:t>
            </a:r>
          </a:p>
        </p:txBody>
      </p:sp>
    </p:spTree>
    <p:extLst>
      <p:ext uri="{BB962C8B-B14F-4D97-AF65-F5344CB8AC3E}">
        <p14:creationId xmlns:p14="http://schemas.microsoft.com/office/powerpoint/2010/main" val="1353124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704AB-678B-6D9D-F91F-02CF19BBC0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EBD69-698F-1A08-6C93-B8A40D8E93D7}"/>
              </a:ext>
            </a:extLst>
          </p:cNvPr>
          <p:cNvSpPr>
            <a:spLocks noGrp="1"/>
          </p:cNvSpPr>
          <p:nvPr>
            <p:ph type="title"/>
          </p:nvPr>
        </p:nvSpPr>
        <p:spPr/>
        <p:txBody>
          <a:bodyPr rtlCol="0"/>
          <a:lstStyle/>
          <a:p>
            <a:pPr algn="ctr" rtl="0"/>
            <a:r>
              <a:rPr lang="en-GB" dirty="0"/>
              <a:t>Let’s dispel some common myths about registering to vote!</a:t>
            </a:r>
          </a:p>
        </p:txBody>
      </p:sp>
      <p:sp>
        <p:nvSpPr>
          <p:cNvPr id="8" name="Slide Number Placeholder 7">
            <a:extLst>
              <a:ext uri="{FF2B5EF4-FFF2-40B4-BE49-F238E27FC236}">
                <a16:creationId xmlns:a16="http://schemas.microsoft.com/office/drawing/2014/main" id="{E322C26E-2FEA-D131-00B6-1C2470835A2C}"/>
              </a:ext>
            </a:extLst>
          </p:cNvPr>
          <p:cNvSpPr>
            <a:spLocks noGrp="1"/>
          </p:cNvSpPr>
          <p:nvPr>
            <p:ph type="sldNum" sz="quarter" idx="16"/>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pic>
        <p:nvPicPr>
          <p:cNvPr id="78" name="Picture 77">
            <a:extLst>
              <a:ext uri="{FF2B5EF4-FFF2-40B4-BE49-F238E27FC236}">
                <a16:creationId xmlns:a16="http://schemas.microsoft.com/office/drawing/2014/main" id="{0969BA17-D230-088D-3832-F32F8A0AB37E}"/>
              </a:ext>
            </a:extLst>
          </p:cNvPr>
          <p:cNvPicPr>
            <a:picLocks noChangeAspect="1"/>
          </p:cNvPicPr>
          <p:nvPr/>
        </p:nvPicPr>
        <p:blipFill>
          <a:blip r:embed="rId3"/>
          <a:stretch>
            <a:fillRect/>
          </a:stretch>
        </p:blipFill>
        <p:spPr>
          <a:xfrm>
            <a:off x="528252" y="3275878"/>
            <a:ext cx="1965566" cy="2834695"/>
          </a:xfrm>
          <a:prstGeom prst="rect">
            <a:avLst/>
          </a:prstGeom>
        </p:spPr>
      </p:pic>
      <p:pic>
        <p:nvPicPr>
          <p:cNvPr id="80" name="Picture 79">
            <a:extLst>
              <a:ext uri="{FF2B5EF4-FFF2-40B4-BE49-F238E27FC236}">
                <a16:creationId xmlns:a16="http://schemas.microsoft.com/office/drawing/2014/main" id="{A5EDB10B-9A31-B199-27C9-D615983ACE59}"/>
              </a:ext>
            </a:extLst>
          </p:cNvPr>
          <p:cNvPicPr>
            <a:picLocks noChangeAspect="1"/>
          </p:cNvPicPr>
          <p:nvPr/>
        </p:nvPicPr>
        <p:blipFill>
          <a:blip r:embed="rId4"/>
          <a:stretch>
            <a:fillRect/>
          </a:stretch>
        </p:blipFill>
        <p:spPr>
          <a:xfrm flipH="1">
            <a:off x="9049769" y="3138196"/>
            <a:ext cx="2734958" cy="2976278"/>
          </a:xfrm>
          <a:prstGeom prst="rect">
            <a:avLst/>
          </a:prstGeom>
        </p:spPr>
      </p:pic>
      <p:sp>
        <p:nvSpPr>
          <p:cNvPr id="88" name="Speech Bubble: Rectangle with Corners Rounded 87">
            <a:extLst>
              <a:ext uri="{FF2B5EF4-FFF2-40B4-BE49-F238E27FC236}">
                <a16:creationId xmlns:a16="http://schemas.microsoft.com/office/drawing/2014/main" id="{6F2600A4-5AD3-2594-8A0F-986398A5E9EC}"/>
              </a:ext>
            </a:extLst>
          </p:cNvPr>
          <p:cNvSpPr/>
          <p:nvPr/>
        </p:nvSpPr>
        <p:spPr>
          <a:xfrm>
            <a:off x="1126836" y="1570182"/>
            <a:ext cx="5061528" cy="1828800"/>
          </a:xfrm>
          <a:custGeom>
            <a:avLst/>
            <a:gdLst>
              <a:gd name="csX0" fmla="*/ 0 w 5061528"/>
              <a:gd name="csY0" fmla="*/ 304806 h 1828800"/>
              <a:gd name="csX1" fmla="*/ 304806 w 5061528"/>
              <a:gd name="csY1" fmla="*/ 0 h 1828800"/>
              <a:gd name="csX2" fmla="*/ 843588 w 5061528"/>
              <a:gd name="csY2" fmla="*/ 0 h 1828800"/>
              <a:gd name="csX3" fmla="*/ 843588 w 5061528"/>
              <a:gd name="csY3" fmla="*/ 0 h 1828800"/>
              <a:gd name="csX4" fmla="*/ 2108970 w 5061528"/>
              <a:gd name="csY4" fmla="*/ 0 h 1828800"/>
              <a:gd name="csX5" fmla="*/ 4756722 w 5061528"/>
              <a:gd name="csY5" fmla="*/ 0 h 1828800"/>
              <a:gd name="csX6" fmla="*/ 5061528 w 5061528"/>
              <a:gd name="csY6" fmla="*/ 304806 h 1828800"/>
              <a:gd name="csX7" fmla="*/ 5061528 w 5061528"/>
              <a:gd name="csY7" fmla="*/ 1066800 h 1828800"/>
              <a:gd name="csX8" fmla="*/ 5061528 w 5061528"/>
              <a:gd name="csY8" fmla="*/ 1066800 h 1828800"/>
              <a:gd name="csX9" fmla="*/ 5061528 w 5061528"/>
              <a:gd name="csY9" fmla="*/ 1524000 h 1828800"/>
              <a:gd name="csX10" fmla="*/ 5061528 w 5061528"/>
              <a:gd name="csY10" fmla="*/ 1523994 h 1828800"/>
              <a:gd name="csX11" fmla="*/ 4756722 w 5061528"/>
              <a:gd name="csY11" fmla="*/ 1828800 h 1828800"/>
              <a:gd name="csX12" fmla="*/ 2108970 w 5061528"/>
              <a:gd name="csY12" fmla="*/ 1828800 h 1828800"/>
              <a:gd name="csX13" fmla="*/ 1023694 w 5061528"/>
              <a:gd name="csY13" fmla="*/ 2436090 h 1828800"/>
              <a:gd name="csX14" fmla="*/ 843588 w 5061528"/>
              <a:gd name="csY14" fmla="*/ 1828800 h 1828800"/>
              <a:gd name="csX15" fmla="*/ 304806 w 5061528"/>
              <a:gd name="csY15" fmla="*/ 1828800 h 1828800"/>
              <a:gd name="csX16" fmla="*/ 0 w 5061528"/>
              <a:gd name="csY16" fmla="*/ 1523994 h 1828800"/>
              <a:gd name="csX17" fmla="*/ 0 w 5061528"/>
              <a:gd name="csY17" fmla="*/ 1524000 h 1828800"/>
              <a:gd name="csX18" fmla="*/ 0 w 5061528"/>
              <a:gd name="csY18" fmla="*/ 1066800 h 1828800"/>
              <a:gd name="csX19" fmla="*/ 0 w 5061528"/>
              <a:gd name="csY19" fmla="*/ 1066800 h 1828800"/>
              <a:gd name="csX20" fmla="*/ 0 w 5061528"/>
              <a:gd name="csY20" fmla="*/ 304806 h 1828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061528" h="1828800" extrusionOk="0">
                <a:moveTo>
                  <a:pt x="0" y="304806"/>
                </a:moveTo>
                <a:cubicBezTo>
                  <a:pt x="6284" y="120276"/>
                  <a:pt x="156851" y="-13555"/>
                  <a:pt x="304806" y="0"/>
                </a:cubicBezTo>
                <a:cubicBezTo>
                  <a:pt x="521806" y="10691"/>
                  <a:pt x="587655" y="35411"/>
                  <a:pt x="843588" y="0"/>
                </a:cubicBezTo>
                <a:lnTo>
                  <a:pt x="843588" y="0"/>
                </a:lnTo>
                <a:cubicBezTo>
                  <a:pt x="1163474" y="56447"/>
                  <a:pt x="1720136" y="-13673"/>
                  <a:pt x="2108970" y="0"/>
                </a:cubicBezTo>
                <a:cubicBezTo>
                  <a:pt x="2719263" y="13869"/>
                  <a:pt x="4241495" y="143149"/>
                  <a:pt x="4756722" y="0"/>
                </a:cubicBezTo>
                <a:cubicBezTo>
                  <a:pt x="4947736" y="3594"/>
                  <a:pt x="5033655" y="129434"/>
                  <a:pt x="5061528" y="304806"/>
                </a:cubicBezTo>
                <a:cubicBezTo>
                  <a:pt x="5111232" y="507443"/>
                  <a:pt x="5031918" y="980411"/>
                  <a:pt x="5061528" y="1066800"/>
                </a:cubicBezTo>
                <a:lnTo>
                  <a:pt x="5061528" y="1066800"/>
                </a:lnTo>
                <a:cubicBezTo>
                  <a:pt x="5021452" y="1236676"/>
                  <a:pt x="5065407" y="1423680"/>
                  <a:pt x="5061528" y="1524000"/>
                </a:cubicBezTo>
                <a:lnTo>
                  <a:pt x="5061528" y="1523994"/>
                </a:lnTo>
                <a:cubicBezTo>
                  <a:pt x="5065815" y="1690768"/>
                  <a:pt x="4928730" y="1818654"/>
                  <a:pt x="4756722" y="1828800"/>
                </a:cubicBezTo>
                <a:cubicBezTo>
                  <a:pt x="3734609" y="1763403"/>
                  <a:pt x="3123850" y="1936139"/>
                  <a:pt x="2108970" y="1828800"/>
                </a:cubicBezTo>
                <a:cubicBezTo>
                  <a:pt x="2001780" y="1936174"/>
                  <a:pt x="1373384" y="2191165"/>
                  <a:pt x="1023694" y="2436090"/>
                </a:cubicBezTo>
                <a:cubicBezTo>
                  <a:pt x="1005330" y="2354594"/>
                  <a:pt x="942800" y="1964177"/>
                  <a:pt x="843588" y="1828800"/>
                </a:cubicBezTo>
                <a:cubicBezTo>
                  <a:pt x="701716" y="1824948"/>
                  <a:pt x="548130" y="1823056"/>
                  <a:pt x="304806" y="1828800"/>
                </a:cubicBezTo>
                <a:cubicBezTo>
                  <a:pt x="112928" y="1806932"/>
                  <a:pt x="-3173" y="1705170"/>
                  <a:pt x="0" y="1523994"/>
                </a:cubicBezTo>
                <a:lnTo>
                  <a:pt x="0" y="1524000"/>
                </a:lnTo>
                <a:cubicBezTo>
                  <a:pt x="-36684" y="1462304"/>
                  <a:pt x="-20307" y="1183803"/>
                  <a:pt x="0" y="1066800"/>
                </a:cubicBezTo>
                <a:lnTo>
                  <a:pt x="0" y="1066800"/>
                </a:lnTo>
                <a:cubicBezTo>
                  <a:pt x="54422" y="753027"/>
                  <a:pt x="52738" y="459703"/>
                  <a:pt x="0" y="304806"/>
                </a:cubicBezTo>
                <a:close/>
              </a:path>
            </a:pathLst>
          </a:custGeom>
          <a:noFill/>
          <a:ln w="57150">
            <a:solidFill>
              <a:schemeClr val="tx1"/>
            </a:solidFill>
            <a:extLst>
              <a:ext uri="{C807C97D-BFC1-408E-A445-0C87EB9F89A2}">
                <ask:lineSketchStyleProps xmlns:ask="http://schemas.microsoft.com/office/drawing/2018/sketchyshapes" sd="3414524578">
                  <a:prstGeom prst="wedgeRoundRectCallout">
                    <a:avLst>
                      <a:gd name="adj1" fmla="val -29775"/>
                      <a:gd name="adj2" fmla="val 83207"/>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Speech Bubble: Rectangle with Corners Rounded 88">
            <a:extLst>
              <a:ext uri="{FF2B5EF4-FFF2-40B4-BE49-F238E27FC236}">
                <a16:creationId xmlns:a16="http://schemas.microsoft.com/office/drawing/2014/main" id="{8DC0C91C-133B-79F9-B936-8029418A572A}"/>
              </a:ext>
            </a:extLst>
          </p:cNvPr>
          <p:cNvSpPr/>
          <p:nvPr/>
        </p:nvSpPr>
        <p:spPr>
          <a:xfrm>
            <a:off x="3186545" y="3546764"/>
            <a:ext cx="5671128" cy="2456872"/>
          </a:xfrm>
          <a:custGeom>
            <a:avLst/>
            <a:gdLst>
              <a:gd name="csX0" fmla="*/ 0 w 5671128"/>
              <a:gd name="csY0" fmla="*/ 409487 h 2456872"/>
              <a:gd name="csX1" fmla="*/ 409487 w 5671128"/>
              <a:gd name="csY1" fmla="*/ 0 h 2456872"/>
              <a:gd name="csX2" fmla="*/ 902261 w 5671128"/>
              <a:gd name="csY2" fmla="*/ 0 h 2456872"/>
              <a:gd name="csX3" fmla="*/ 1539969 w 5671128"/>
              <a:gd name="csY3" fmla="*/ 0 h 2456872"/>
              <a:gd name="csX4" fmla="*/ 2177676 w 5671128"/>
              <a:gd name="csY4" fmla="*/ 0 h 2456872"/>
              <a:gd name="csX5" fmla="*/ 2815384 w 5671128"/>
              <a:gd name="csY5" fmla="*/ 0 h 2456872"/>
              <a:gd name="csX6" fmla="*/ 3308158 w 5671128"/>
              <a:gd name="csY6" fmla="*/ 0 h 2456872"/>
              <a:gd name="csX7" fmla="*/ 3308158 w 5671128"/>
              <a:gd name="csY7" fmla="*/ 0 h 2456872"/>
              <a:gd name="csX8" fmla="*/ 3766574 w 5671128"/>
              <a:gd name="csY8" fmla="*/ 0 h 2456872"/>
              <a:gd name="csX9" fmla="*/ 4224990 w 5671128"/>
              <a:gd name="csY9" fmla="*/ 0 h 2456872"/>
              <a:gd name="csX10" fmla="*/ 4725940 w 5671128"/>
              <a:gd name="csY10" fmla="*/ 0 h 2456872"/>
              <a:gd name="csX11" fmla="*/ 5261641 w 5671128"/>
              <a:gd name="csY11" fmla="*/ 0 h 2456872"/>
              <a:gd name="csX12" fmla="*/ 5671128 w 5671128"/>
              <a:gd name="csY12" fmla="*/ 409487 h 2456872"/>
              <a:gd name="csX13" fmla="*/ 5671128 w 5671128"/>
              <a:gd name="csY13" fmla="*/ 409479 h 2456872"/>
              <a:gd name="csX14" fmla="*/ 6151813 w 5671128"/>
              <a:gd name="csY14" fmla="*/ 603060 h 2456872"/>
              <a:gd name="csX15" fmla="*/ 6632498 w 5671128"/>
              <a:gd name="csY15" fmla="*/ 796641 h 2456872"/>
              <a:gd name="csX16" fmla="*/ 6180654 w 5671128"/>
              <a:gd name="csY16" fmla="*/ 903357 h 2456872"/>
              <a:gd name="csX17" fmla="*/ 5671128 w 5671128"/>
              <a:gd name="csY17" fmla="*/ 1023697 h 2456872"/>
              <a:gd name="csX18" fmla="*/ 5671128 w 5671128"/>
              <a:gd name="csY18" fmla="*/ 1556015 h 2456872"/>
              <a:gd name="csX19" fmla="*/ 5671128 w 5671128"/>
              <a:gd name="csY19" fmla="*/ 2047385 h 2456872"/>
              <a:gd name="csX20" fmla="*/ 5261641 w 5671128"/>
              <a:gd name="csY20" fmla="*/ 2456872 h 2456872"/>
              <a:gd name="csX21" fmla="*/ 4725940 w 5671128"/>
              <a:gd name="csY21" fmla="*/ 2456872 h 2456872"/>
              <a:gd name="csX22" fmla="*/ 4295879 w 5671128"/>
              <a:gd name="csY22" fmla="*/ 2456872 h 2456872"/>
              <a:gd name="csX23" fmla="*/ 3851641 w 5671128"/>
              <a:gd name="csY23" fmla="*/ 2456872 h 2456872"/>
              <a:gd name="csX24" fmla="*/ 3308158 w 5671128"/>
              <a:gd name="csY24" fmla="*/ 2456872 h 2456872"/>
              <a:gd name="csX25" fmla="*/ 3308158 w 5671128"/>
              <a:gd name="csY25" fmla="*/ 2456872 h 2456872"/>
              <a:gd name="csX26" fmla="*/ 2757411 w 5671128"/>
              <a:gd name="csY26" fmla="*/ 2456872 h 2456872"/>
              <a:gd name="csX27" fmla="*/ 2177676 w 5671128"/>
              <a:gd name="csY27" fmla="*/ 2456872 h 2456872"/>
              <a:gd name="csX28" fmla="*/ 1539969 w 5671128"/>
              <a:gd name="csY28" fmla="*/ 2456872 h 2456872"/>
              <a:gd name="csX29" fmla="*/ 960234 w 5671128"/>
              <a:gd name="csY29" fmla="*/ 2456872 h 2456872"/>
              <a:gd name="csX30" fmla="*/ 409487 w 5671128"/>
              <a:gd name="csY30" fmla="*/ 2456872 h 2456872"/>
              <a:gd name="csX31" fmla="*/ 0 w 5671128"/>
              <a:gd name="csY31" fmla="*/ 2047385 h 2456872"/>
              <a:gd name="csX32" fmla="*/ 0 w 5671128"/>
              <a:gd name="csY32" fmla="*/ 1556015 h 2456872"/>
              <a:gd name="csX33" fmla="*/ 0 w 5671128"/>
              <a:gd name="csY33" fmla="*/ 1023697 h 2456872"/>
              <a:gd name="csX34" fmla="*/ 0 w 5671128"/>
              <a:gd name="csY34" fmla="*/ 409479 h 2456872"/>
              <a:gd name="csX35" fmla="*/ 0 w 5671128"/>
              <a:gd name="csY35" fmla="*/ 409479 h 2456872"/>
              <a:gd name="csX36" fmla="*/ 0 w 5671128"/>
              <a:gd name="csY36" fmla="*/ 409487 h 24568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5671128" h="2456872" extrusionOk="0">
                <a:moveTo>
                  <a:pt x="0" y="409487"/>
                </a:moveTo>
                <a:cubicBezTo>
                  <a:pt x="29325" y="161048"/>
                  <a:pt x="168869" y="13960"/>
                  <a:pt x="409487" y="0"/>
                </a:cubicBezTo>
                <a:cubicBezTo>
                  <a:pt x="562283" y="-20619"/>
                  <a:pt x="781094" y="2508"/>
                  <a:pt x="902261" y="0"/>
                </a:cubicBezTo>
                <a:cubicBezTo>
                  <a:pt x="1023428" y="-2508"/>
                  <a:pt x="1257837" y="1789"/>
                  <a:pt x="1539969" y="0"/>
                </a:cubicBezTo>
                <a:cubicBezTo>
                  <a:pt x="1822101" y="-1789"/>
                  <a:pt x="2012633" y="-3308"/>
                  <a:pt x="2177676" y="0"/>
                </a:cubicBezTo>
                <a:cubicBezTo>
                  <a:pt x="2342719" y="3308"/>
                  <a:pt x="2513055" y="18419"/>
                  <a:pt x="2815384" y="0"/>
                </a:cubicBezTo>
                <a:cubicBezTo>
                  <a:pt x="3117713" y="-18419"/>
                  <a:pt x="3145306" y="-23443"/>
                  <a:pt x="3308158" y="0"/>
                </a:cubicBezTo>
                <a:lnTo>
                  <a:pt x="3308158" y="0"/>
                </a:lnTo>
                <a:cubicBezTo>
                  <a:pt x="3450948" y="10864"/>
                  <a:pt x="3664938" y="5661"/>
                  <a:pt x="3766574" y="0"/>
                </a:cubicBezTo>
                <a:cubicBezTo>
                  <a:pt x="3868210" y="-5661"/>
                  <a:pt x="4013937" y="-15002"/>
                  <a:pt x="4224990" y="0"/>
                </a:cubicBezTo>
                <a:cubicBezTo>
                  <a:pt x="4436043" y="15002"/>
                  <a:pt x="4508309" y="-6827"/>
                  <a:pt x="4725940" y="0"/>
                </a:cubicBezTo>
                <a:cubicBezTo>
                  <a:pt x="4987053" y="7212"/>
                  <a:pt x="5092007" y="-5378"/>
                  <a:pt x="5261641" y="0"/>
                </a:cubicBezTo>
                <a:cubicBezTo>
                  <a:pt x="5494759" y="4376"/>
                  <a:pt x="5715429" y="210100"/>
                  <a:pt x="5671128" y="409487"/>
                </a:cubicBezTo>
                <a:lnTo>
                  <a:pt x="5671128" y="409479"/>
                </a:lnTo>
                <a:cubicBezTo>
                  <a:pt x="5781718" y="461822"/>
                  <a:pt x="5933479" y="501836"/>
                  <a:pt x="6151813" y="603060"/>
                </a:cubicBezTo>
                <a:cubicBezTo>
                  <a:pt x="6370147" y="704284"/>
                  <a:pt x="6443268" y="719505"/>
                  <a:pt x="6632498" y="796641"/>
                </a:cubicBezTo>
                <a:cubicBezTo>
                  <a:pt x="6450866" y="837100"/>
                  <a:pt x="6324641" y="874715"/>
                  <a:pt x="6180654" y="903357"/>
                </a:cubicBezTo>
                <a:cubicBezTo>
                  <a:pt x="6036667" y="931999"/>
                  <a:pt x="5786890" y="1016882"/>
                  <a:pt x="5671128" y="1023697"/>
                </a:cubicBezTo>
                <a:cubicBezTo>
                  <a:pt x="5668366" y="1241384"/>
                  <a:pt x="5677168" y="1306023"/>
                  <a:pt x="5671128" y="1556015"/>
                </a:cubicBezTo>
                <a:cubicBezTo>
                  <a:pt x="5665088" y="1806007"/>
                  <a:pt x="5652650" y="1848813"/>
                  <a:pt x="5671128" y="2047385"/>
                </a:cubicBezTo>
                <a:cubicBezTo>
                  <a:pt x="5648395" y="2244244"/>
                  <a:pt x="5505643" y="2437660"/>
                  <a:pt x="5261641" y="2456872"/>
                </a:cubicBezTo>
                <a:cubicBezTo>
                  <a:pt x="5070128" y="2432846"/>
                  <a:pt x="4954898" y="2459714"/>
                  <a:pt x="4725940" y="2456872"/>
                </a:cubicBezTo>
                <a:cubicBezTo>
                  <a:pt x="4512693" y="2470376"/>
                  <a:pt x="4397301" y="2436604"/>
                  <a:pt x="4295879" y="2456872"/>
                </a:cubicBezTo>
                <a:cubicBezTo>
                  <a:pt x="4194457" y="2477140"/>
                  <a:pt x="4047859" y="2456531"/>
                  <a:pt x="3851641" y="2456872"/>
                </a:cubicBezTo>
                <a:cubicBezTo>
                  <a:pt x="3655423" y="2457213"/>
                  <a:pt x="3522823" y="2475630"/>
                  <a:pt x="3308158" y="2456872"/>
                </a:cubicBezTo>
                <a:lnTo>
                  <a:pt x="3308158" y="2456872"/>
                </a:lnTo>
                <a:cubicBezTo>
                  <a:pt x="3084146" y="2443338"/>
                  <a:pt x="2973406" y="2470182"/>
                  <a:pt x="2757411" y="2456872"/>
                </a:cubicBezTo>
                <a:cubicBezTo>
                  <a:pt x="2541416" y="2443562"/>
                  <a:pt x="2398354" y="2468051"/>
                  <a:pt x="2177676" y="2456872"/>
                </a:cubicBezTo>
                <a:cubicBezTo>
                  <a:pt x="1956998" y="2445693"/>
                  <a:pt x="1731154" y="2454354"/>
                  <a:pt x="1539969" y="2456872"/>
                </a:cubicBezTo>
                <a:cubicBezTo>
                  <a:pt x="1348784" y="2459390"/>
                  <a:pt x="1175170" y="2480483"/>
                  <a:pt x="960234" y="2456872"/>
                </a:cubicBezTo>
                <a:cubicBezTo>
                  <a:pt x="745299" y="2433261"/>
                  <a:pt x="671183" y="2471779"/>
                  <a:pt x="409487" y="2456872"/>
                </a:cubicBezTo>
                <a:cubicBezTo>
                  <a:pt x="186922" y="2451190"/>
                  <a:pt x="6260" y="2268577"/>
                  <a:pt x="0" y="2047385"/>
                </a:cubicBezTo>
                <a:cubicBezTo>
                  <a:pt x="12714" y="1948691"/>
                  <a:pt x="18470" y="1764484"/>
                  <a:pt x="0" y="1556015"/>
                </a:cubicBezTo>
                <a:cubicBezTo>
                  <a:pt x="-18470" y="1347546"/>
                  <a:pt x="4844" y="1235230"/>
                  <a:pt x="0" y="1023697"/>
                </a:cubicBezTo>
                <a:cubicBezTo>
                  <a:pt x="22790" y="747975"/>
                  <a:pt x="-24240" y="705118"/>
                  <a:pt x="0" y="409479"/>
                </a:cubicBezTo>
                <a:lnTo>
                  <a:pt x="0" y="409479"/>
                </a:lnTo>
                <a:lnTo>
                  <a:pt x="0" y="409487"/>
                </a:lnTo>
                <a:close/>
              </a:path>
            </a:pathLst>
          </a:custGeom>
          <a:noFill/>
          <a:ln w="57150">
            <a:solidFill>
              <a:schemeClr val="tx1"/>
            </a:solidFill>
            <a:extLst>
              <a:ext uri="{C807C97D-BFC1-408E-A445-0C87EB9F89A2}">
                <ask:lineSketchStyleProps xmlns:ask="http://schemas.microsoft.com/office/drawing/2018/sketchyshapes" sd="595349560">
                  <a:prstGeom prst="wedgeRoundRectCallout">
                    <a:avLst>
                      <a:gd name="adj1" fmla="val 66952"/>
                      <a:gd name="adj2" fmla="val -17575"/>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3102B9DA-9528-0506-3F23-9FC9EA71192D}"/>
              </a:ext>
            </a:extLst>
          </p:cNvPr>
          <p:cNvSpPr txBox="1"/>
          <p:nvPr/>
        </p:nvSpPr>
        <p:spPr>
          <a:xfrm>
            <a:off x="1579417" y="2115129"/>
            <a:ext cx="42025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Dreaming Outloud Pro" panose="020F0502020204030204" pitchFamily="66" charset="0"/>
                <a:ea typeface="+mn-ea"/>
                <a:cs typeface="Dreaming Outloud Pro" panose="020F0502020204030204" pitchFamily="66" charset="0"/>
              </a:rPr>
              <a:t>I can’t register to vote! I’ve lost my birth certificate</a:t>
            </a:r>
          </a:p>
        </p:txBody>
      </p:sp>
      <p:sp>
        <p:nvSpPr>
          <p:cNvPr id="4" name="TextBox 3">
            <a:extLst>
              <a:ext uri="{FF2B5EF4-FFF2-40B4-BE49-F238E27FC236}">
                <a16:creationId xmlns:a16="http://schemas.microsoft.com/office/drawing/2014/main" id="{E3B9CDB6-478A-C821-C199-03D487BBB375}"/>
              </a:ext>
            </a:extLst>
          </p:cNvPr>
          <p:cNvSpPr txBox="1"/>
          <p:nvPr/>
        </p:nvSpPr>
        <p:spPr>
          <a:xfrm>
            <a:off x="3408219" y="3592946"/>
            <a:ext cx="5237018"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Dreaming Outloud Pro" panose="03050502040302030504" pitchFamily="66" charset="0"/>
                <a:ea typeface="+mn-ea"/>
                <a:cs typeface="Dreaming Outloud Pro" panose="03050502040302030504" pitchFamily="66" charset="0"/>
              </a:rPr>
              <a:t>It’s unlikely that you would need this to register. Most of the time your National Insurance number is enough to prove your identity. If you are under 16 and in school, you normally don’t need this either. You can contact the Electoral Office if you are worried.</a:t>
            </a:r>
          </a:p>
        </p:txBody>
      </p:sp>
    </p:spTree>
    <p:extLst>
      <p:ext uri="{BB962C8B-B14F-4D97-AF65-F5344CB8AC3E}">
        <p14:creationId xmlns:p14="http://schemas.microsoft.com/office/powerpoint/2010/main" val="619692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14163-CB05-09B5-7B7C-7C34E3DC5B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3E9C6-3DD8-93CE-95F1-E96909CF6314}"/>
              </a:ext>
            </a:extLst>
          </p:cNvPr>
          <p:cNvSpPr>
            <a:spLocks noGrp="1"/>
          </p:cNvSpPr>
          <p:nvPr>
            <p:ph type="title"/>
          </p:nvPr>
        </p:nvSpPr>
        <p:spPr/>
        <p:txBody>
          <a:bodyPr rtlCol="0"/>
          <a:lstStyle/>
          <a:p>
            <a:pPr algn="ctr" rtl="0"/>
            <a:r>
              <a:rPr lang="en-GB" dirty="0"/>
              <a:t>Let’s dispel some common myths about registering to vote!</a:t>
            </a:r>
          </a:p>
        </p:txBody>
      </p:sp>
      <p:sp>
        <p:nvSpPr>
          <p:cNvPr id="8" name="Slide Number Placeholder 7">
            <a:extLst>
              <a:ext uri="{FF2B5EF4-FFF2-40B4-BE49-F238E27FC236}">
                <a16:creationId xmlns:a16="http://schemas.microsoft.com/office/drawing/2014/main" id="{4315BED0-48DA-B81A-15FC-A18EB6C2B64E}"/>
              </a:ext>
            </a:extLst>
          </p:cNvPr>
          <p:cNvSpPr>
            <a:spLocks noGrp="1"/>
          </p:cNvSpPr>
          <p:nvPr>
            <p:ph type="sldNum" sz="quarter" idx="16"/>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pic>
        <p:nvPicPr>
          <p:cNvPr id="78" name="Picture 77">
            <a:extLst>
              <a:ext uri="{FF2B5EF4-FFF2-40B4-BE49-F238E27FC236}">
                <a16:creationId xmlns:a16="http://schemas.microsoft.com/office/drawing/2014/main" id="{0EF7A1EC-0C0A-602A-74ED-329A3727B5D5}"/>
              </a:ext>
            </a:extLst>
          </p:cNvPr>
          <p:cNvPicPr>
            <a:picLocks noChangeAspect="1"/>
          </p:cNvPicPr>
          <p:nvPr/>
        </p:nvPicPr>
        <p:blipFill>
          <a:blip r:embed="rId3"/>
          <a:stretch>
            <a:fillRect/>
          </a:stretch>
        </p:blipFill>
        <p:spPr>
          <a:xfrm>
            <a:off x="528252" y="3275878"/>
            <a:ext cx="1965566" cy="2834695"/>
          </a:xfrm>
          <a:prstGeom prst="rect">
            <a:avLst/>
          </a:prstGeom>
        </p:spPr>
      </p:pic>
      <p:pic>
        <p:nvPicPr>
          <p:cNvPr id="80" name="Picture 79">
            <a:extLst>
              <a:ext uri="{FF2B5EF4-FFF2-40B4-BE49-F238E27FC236}">
                <a16:creationId xmlns:a16="http://schemas.microsoft.com/office/drawing/2014/main" id="{61C92C09-19A3-087B-20E1-641EDFB65DE7}"/>
              </a:ext>
            </a:extLst>
          </p:cNvPr>
          <p:cNvPicPr>
            <a:picLocks noChangeAspect="1"/>
          </p:cNvPicPr>
          <p:nvPr/>
        </p:nvPicPr>
        <p:blipFill>
          <a:blip r:embed="rId4"/>
          <a:stretch>
            <a:fillRect/>
          </a:stretch>
        </p:blipFill>
        <p:spPr>
          <a:xfrm flipH="1">
            <a:off x="9049769" y="3138196"/>
            <a:ext cx="2734958" cy="2976278"/>
          </a:xfrm>
          <a:prstGeom prst="rect">
            <a:avLst/>
          </a:prstGeom>
        </p:spPr>
      </p:pic>
      <p:sp>
        <p:nvSpPr>
          <p:cNvPr id="88" name="Speech Bubble: Rectangle with Corners Rounded 87">
            <a:extLst>
              <a:ext uri="{FF2B5EF4-FFF2-40B4-BE49-F238E27FC236}">
                <a16:creationId xmlns:a16="http://schemas.microsoft.com/office/drawing/2014/main" id="{5602C606-D184-C90E-757A-BC699BC51686}"/>
              </a:ext>
            </a:extLst>
          </p:cNvPr>
          <p:cNvSpPr/>
          <p:nvPr/>
        </p:nvSpPr>
        <p:spPr>
          <a:xfrm>
            <a:off x="1126836" y="1570182"/>
            <a:ext cx="5061528" cy="1828800"/>
          </a:xfrm>
          <a:custGeom>
            <a:avLst/>
            <a:gdLst>
              <a:gd name="csX0" fmla="*/ 0 w 5061528"/>
              <a:gd name="csY0" fmla="*/ 304806 h 1828800"/>
              <a:gd name="csX1" fmla="*/ 304806 w 5061528"/>
              <a:gd name="csY1" fmla="*/ 0 h 1828800"/>
              <a:gd name="csX2" fmla="*/ 843588 w 5061528"/>
              <a:gd name="csY2" fmla="*/ 0 h 1828800"/>
              <a:gd name="csX3" fmla="*/ 843588 w 5061528"/>
              <a:gd name="csY3" fmla="*/ 0 h 1828800"/>
              <a:gd name="csX4" fmla="*/ 2108970 w 5061528"/>
              <a:gd name="csY4" fmla="*/ 0 h 1828800"/>
              <a:gd name="csX5" fmla="*/ 4756722 w 5061528"/>
              <a:gd name="csY5" fmla="*/ 0 h 1828800"/>
              <a:gd name="csX6" fmla="*/ 5061528 w 5061528"/>
              <a:gd name="csY6" fmla="*/ 304806 h 1828800"/>
              <a:gd name="csX7" fmla="*/ 5061528 w 5061528"/>
              <a:gd name="csY7" fmla="*/ 1066800 h 1828800"/>
              <a:gd name="csX8" fmla="*/ 5061528 w 5061528"/>
              <a:gd name="csY8" fmla="*/ 1066800 h 1828800"/>
              <a:gd name="csX9" fmla="*/ 5061528 w 5061528"/>
              <a:gd name="csY9" fmla="*/ 1524000 h 1828800"/>
              <a:gd name="csX10" fmla="*/ 5061528 w 5061528"/>
              <a:gd name="csY10" fmla="*/ 1523994 h 1828800"/>
              <a:gd name="csX11" fmla="*/ 4756722 w 5061528"/>
              <a:gd name="csY11" fmla="*/ 1828800 h 1828800"/>
              <a:gd name="csX12" fmla="*/ 2108970 w 5061528"/>
              <a:gd name="csY12" fmla="*/ 1828800 h 1828800"/>
              <a:gd name="csX13" fmla="*/ 1023694 w 5061528"/>
              <a:gd name="csY13" fmla="*/ 2436090 h 1828800"/>
              <a:gd name="csX14" fmla="*/ 843588 w 5061528"/>
              <a:gd name="csY14" fmla="*/ 1828800 h 1828800"/>
              <a:gd name="csX15" fmla="*/ 304806 w 5061528"/>
              <a:gd name="csY15" fmla="*/ 1828800 h 1828800"/>
              <a:gd name="csX16" fmla="*/ 0 w 5061528"/>
              <a:gd name="csY16" fmla="*/ 1523994 h 1828800"/>
              <a:gd name="csX17" fmla="*/ 0 w 5061528"/>
              <a:gd name="csY17" fmla="*/ 1524000 h 1828800"/>
              <a:gd name="csX18" fmla="*/ 0 w 5061528"/>
              <a:gd name="csY18" fmla="*/ 1066800 h 1828800"/>
              <a:gd name="csX19" fmla="*/ 0 w 5061528"/>
              <a:gd name="csY19" fmla="*/ 1066800 h 1828800"/>
              <a:gd name="csX20" fmla="*/ 0 w 5061528"/>
              <a:gd name="csY20" fmla="*/ 304806 h 1828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061528" h="1828800" extrusionOk="0">
                <a:moveTo>
                  <a:pt x="0" y="304806"/>
                </a:moveTo>
                <a:cubicBezTo>
                  <a:pt x="6284" y="120276"/>
                  <a:pt x="156851" y="-13555"/>
                  <a:pt x="304806" y="0"/>
                </a:cubicBezTo>
                <a:cubicBezTo>
                  <a:pt x="521806" y="10691"/>
                  <a:pt x="587655" y="35411"/>
                  <a:pt x="843588" y="0"/>
                </a:cubicBezTo>
                <a:lnTo>
                  <a:pt x="843588" y="0"/>
                </a:lnTo>
                <a:cubicBezTo>
                  <a:pt x="1163474" y="56447"/>
                  <a:pt x="1720136" y="-13673"/>
                  <a:pt x="2108970" y="0"/>
                </a:cubicBezTo>
                <a:cubicBezTo>
                  <a:pt x="2719263" y="13869"/>
                  <a:pt x="4241495" y="143149"/>
                  <a:pt x="4756722" y="0"/>
                </a:cubicBezTo>
                <a:cubicBezTo>
                  <a:pt x="4947736" y="3594"/>
                  <a:pt x="5033655" y="129434"/>
                  <a:pt x="5061528" y="304806"/>
                </a:cubicBezTo>
                <a:cubicBezTo>
                  <a:pt x="5111232" y="507443"/>
                  <a:pt x="5031918" y="980411"/>
                  <a:pt x="5061528" y="1066800"/>
                </a:cubicBezTo>
                <a:lnTo>
                  <a:pt x="5061528" y="1066800"/>
                </a:lnTo>
                <a:cubicBezTo>
                  <a:pt x="5021452" y="1236676"/>
                  <a:pt x="5065407" y="1423680"/>
                  <a:pt x="5061528" y="1524000"/>
                </a:cubicBezTo>
                <a:lnTo>
                  <a:pt x="5061528" y="1523994"/>
                </a:lnTo>
                <a:cubicBezTo>
                  <a:pt x="5065815" y="1690768"/>
                  <a:pt x="4928730" y="1818654"/>
                  <a:pt x="4756722" y="1828800"/>
                </a:cubicBezTo>
                <a:cubicBezTo>
                  <a:pt x="3734609" y="1763403"/>
                  <a:pt x="3123850" y="1936139"/>
                  <a:pt x="2108970" y="1828800"/>
                </a:cubicBezTo>
                <a:cubicBezTo>
                  <a:pt x="2001780" y="1936174"/>
                  <a:pt x="1373384" y="2191165"/>
                  <a:pt x="1023694" y="2436090"/>
                </a:cubicBezTo>
                <a:cubicBezTo>
                  <a:pt x="1005330" y="2354594"/>
                  <a:pt x="942800" y="1964177"/>
                  <a:pt x="843588" y="1828800"/>
                </a:cubicBezTo>
                <a:cubicBezTo>
                  <a:pt x="701716" y="1824948"/>
                  <a:pt x="548130" y="1823056"/>
                  <a:pt x="304806" y="1828800"/>
                </a:cubicBezTo>
                <a:cubicBezTo>
                  <a:pt x="112928" y="1806932"/>
                  <a:pt x="-3173" y="1705170"/>
                  <a:pt x="0" y="1523994"/>
                </a:cubicBezTo>
                <a:lnTo>
                  <a:pt x="0" y="1524000"/>
                </a:lnTo>
                <a:cubicBezTo>
                  <a:pt x="-36684" y="1462304"/>
                  <a:pt x="-20307" y="1183803"/>
                  <a:pt x="0" y="1066800"/>
                </a:cubicBezTo>
                <a:lnTo>
                  <a:pt x="0" y="1066800"/>
                </a:lnTo>
                <a:cubicBezTo>
                  <a:pt x="54422" y="753027"/>
                  <a:pt x="52738" y="459703"/>
                  <a:pt x="0" y="304806"/>
                </a:cubicBezTo>
                <a:close/>
              </a:path>
            </a:pathLst>
          </a:custGeom>
          <a:noFill/>
          <a:ln w="57150">
            <a:solidFill>
              <a:schemeClr val="tx1"/>
            </a:solidFill>
            <a:extLst>
              <a:ext uri="{C807C97D-BFC1-408E-A445-0C87EB9F89A2}">
                <ask:lineSketchStyleProps xmlns:ask="http://schemas.microsoft.com/office/drawing/2018/sketchyshapes" sd="3414524578">
                  <a:prstGeom prst="wedgeRoundRectCallout">
                    <a:avLst>
                      <a:gd name="adj1" fmla="val -29775"/>
                      <a:gd name="adj2" fmla="val 83207"/>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Speech Bubble: Rectangle with Corners Rounded 88">
            <a:extLst>
              <a:ext uri="{FF2B5EF4-FFF2-40B4-BE49-F238E27FC236}">
                <a16:creationId xmlns:a16="http://schemas.microsoft.com/office/drawing/2014/main" id="{A098FCFC-009E-E8AC-F119-E9809C065F3F}"/>
              </a:ext>
            </a:extLst>
          </p:cNvPr>
          <p:cNvSpPr/>
          <p:nvPr/>
        </p:nvSpPr>
        <p:spPr>
          <a:xfrm>
            <a:off x="3186545" y="3546764"/>
            <a:ext cx="5671128" cy="2456872"/>
          </a:xfrm>
          <a:custGeom>
            <a:avLst/>
            <a:gdLst>
              <a:gd name="csX0" fmla="*/ 0 w 5671128"/>
              <a:gd name="csY0" fmla="*/ 409487 h 2456872"/>
              <a:gd name="csX1" fmla="*/ 409487 w 5671128"/>
              <a:gd name="csY1" fmla="*/ 0 h 2456872"/>
              <a:gd name="csX2" fmla="*/ 902261 w 5671128"/>
              <a:gd name="csY2" fmla="*/ 0 h 2456872"/>
              <a:gd name="csX3" fmla="*/ 1539969 w 5671128"/>
              <a:gd name="csY3" fmla="*/ 0 h 2456872"/>
              <a:gd name="csX4" fmla="*/ 2177676 w 5671128"/>
              <a:gd name="csY4" fmla="*/ 0 h 2456872"/>
              <a:gd name="csX5" fmla="*/ 2815384 w 5671128"/>
              <a:gd name="csY5" fmla="*/ 0 h 2456872"/>
              <a:gd name="csX6" fmla="*/ 3308158 w 5671128"/>
              <a:gd name="csY6" fmla="*/ 0 h 2456872"/>
              <a:gd name="csX7" fmla="*/ 3308158 w 5671128"/>
              <a:gd name="csY7" fmla="*/ 0 h 2456872"/>
              <a:gd name="csX8" fmla="*/ 3766574 w 5671128"/>
              <a:gd name="csY8" fmla="*/ 0 h 2456872"/>
              <a:gd name="csX9" fmla="*/ 4224990 w 5671128"/>
              <a:gd name="csY9" fmla="*/ 0 h 2456872"/>
              <a:gd name="csX10" fmla="*/ 4725940 w 5671128"/>
              <a:gd name="csY10" fmla="*/ 0 h 2456872"/>
              <a:gd name="csX11" fmla="*/ 5261641 w 5671128"/>
              <a:gd name="csY11" fmla="*/ 0 h 2456872"/>
              <a:gd name="csX12" fmla="*/ 5671128 w 5671128"/>
              <a:gd name="csY12" fmla="*/ 409487 h 2456872"/>
              <a:gd name="csX13" fmla="*/ 5671128 w 5671128"/>
              <a:gd name="csY13" fmla="*/ 409479 h 2456872"/>
              <a:gd name="csX14" fmla="*/ 6151813 w 5671128"/>
              <a:gd name="csY14" fmla="*/ 603060 h 2456872"/>
              <a:gd name="csX15" fmla="*/ 6632498 w 5671128"/>
              <a:gd name="csY15" fmla="*/ 796641 h 2456872"/>
              <a:gd name="csX16" fmla="*/ 6180654 w 5671128"/>
              <a:gd name="csY16" fmla="*/ 903357 h 2456872"/>
              <a:gd name="csX17" fmla="*/ 5671128 w 5671128"/>
              <a:gd name="csY17" fmla="*/ 1023697 h 2456872"/>
              <a:gd name="csX18" fmla="*/ 5671128 w 5671128"/>
              <a:gd name="csY18" fmla="*/ 1556015 h 2456872"/>
              <a:gd name="csX19" fmla="*/ 5671128 w 5671128"/>
              <a:gd name="csY19" fmla="*/ 2047385 h 2456872"/>
              <a:gd name="csX20" fmla="*/ 5261641 w 5671128"/>
              <a:gd name="csY20" fmla="*/ 2456872 h 2456872"/>
              <a:gd name="csX21" fmla="*/ 4725940 w 5671128"/>
              <a:gd name="csY21" fmla="*/ 2456872 h 2456872"/>
              <a:gd name="csX22" fmla="*/ 4295879 w 5671128"/>
              <a:gd name="csY22" fmla="*/ 2456872 h 2456872"/>
              <a:gd name="csX23" fmla="*/ 3851641 w 5671128"/>
              <a:gd name="csY23" fmla="*/ 2456872 h 2456872"/>
              <a:gd name="csX24" fmla="*/ 3308158 w 5671128"/>
              <a:gd name="csY24" fmla="*/ 2456872 h 2456872"/>
              <a:gd name="csX25" fmla="*/ 3308158 w 5671128"/>
              <a:gd name="csY25" fmla="*/ 2456872 h 2456872"/>
              <a:gd name="csX26" fmla="*/ 2757411 w 5671128"/>
              <a:gd name="csY26" fmla="*/ 2456872 h 2456872"/>
              <a:gd name="csX27" fmla="*/ 2177676 w 5671128"/>
              <a:gd name="csY27" fmla="*/ 2456872 h 2456872"/>
              <a:gd name="csX28" fmla="*/ 1539969 w 5671128"/>
              <a:gd name="csY28" fmla="*/ 2456872 h 2456872"/>
              <a:gd name="csX29" fmla="*/ 960234 w 5671128"/>
              <a:gd name="csY29" fmla="*/ 2456872 h 2456872"/>
              <a:gd name="csX30" fmla="*/ 409487 w 5671128"/>
              <a:gd name="csY30" fmla="*/ 2456872 h 2456872"/>
              <a:gd name="csX31" fmla="*/ 0 w 5671128"/>
              <a:gd name="csY31" fmla="*/ 2047385 h 2456872"/>
              <a:gd name="csX32" fmla="*/ 0 w 5671128"/>
              <a:gd name="csY32" fmla="*/ 1556015 h 2456872"/>
              <a:gd name="csX33" fmla="*/ 0 w 5671128"/>
              <a:gd name="csY33" fmla="*/ 1023697 h 2456872"/>
              <a:gd name="csX34" fmla="*/ 0 w 5671128"/>
              <a:gd name="csY34" fmla="*/ 409479 h 2456872"/>
              <a:gd name="csX35" fmla="*/ 0 w 5671128"/>
              <a:gd name="csY35" fmla="*/ 409479 h 2456872"/>
              <a:gd name="csX36" fmla="*/ 0 w 5671128"/>
              <a:gd name="csY36" fmla="*/ 409487 h 24568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5671128" h="2456872" extrusionOk="0">
                <a:moveTo>
                  <a:pt x="0" y="409487"/>
                </a:moveTo>
                <a:cubicBezTo>
                  <a:pt x="29325" y="161048"/>
                  <a:pt x="168869" y="13960"/>
                  <a:pt x="409487" y="0"/>
                </a:cubicBezTo>
                <a:cubicBezTo>
                  <a:pt x="562283" y="-20619"/>
                  <a:pt x="781094" y="2508"/>
                  <a:pt x="902261" y="0"/>
                </a:cubicBezTo>
                <a:cubicBezTo>
                  <a:pt x="1023428" y="-2508"/>
                  <a:pt x="1257837" y="1789"/>
                  <a:pt x="1539969" y="0"/>
                </a:cubicBezTo>
                <a:cubicBezTo>
                  <a:pt x="1822101" y="-1789"/>
                  <a:pt x="2012633" y="-3308"/>
                  <a:pt x="2177676" y="0"/>
                </a:cubicBezTo>
                <a:cubicBezTo>
                  <a:pt x="2342719" y="3308"/>
                  <a:pt x="2513055" y="18419"/>
                  <a:pt x="2815384" y="0"/>
                </a:cubicBezTo>
                <a:cubicBezTo>
                  <a:pt x="3117713" y="-18419"/>
                  <a:pt x="3145306" y="-23443"/>
                  <a:pt x="3308158" y="0"/>
                </a:cubicBezTo>
                <a:lnTo>
                  <a:pt x="3308158" y="0"/>
                </a:lnTo>
                <a:cubicBezTo>
                  <a:pt x="3450948" y="10864"/>
                  <a:pt x="3664938" y="5661"/>
                  <a:pt x="3766574" y="0"/>
                </a:cubicBezTo>
                <a:cubicBezTo>
                  <a:pt x="3868210" y="-5661"/>
                  <a:pt x="4013937" y="-15002"/>
                  <a:pt x="4224990" y="0"/>
                </a:cubicBezTo>
                <a:cubicBezTo>
                  <a:pt x="4436043" y="15002"/>
                  <a:pt x="4508309" y="-6827"/>
                  <a:pt x="4725940" y="0"/>
                </a:cubicBezTo>
                <a:cubicBezTo>
                  <a:pt x="4987053" y="7212"/>
                  <a:pt x="5092007" y="-5378"/>
                  <a:pt x="5261641" y="0"/>
                </a:cubicBezTo>
                <a:cubicBezTo>
                  <a:pt x="5494759" y="4376"/>
                  <a:pt x="5715429" y="210100"/>
                  <a:pt x="5671128" y="409487"/>
                </a:cubicBezTo>
                <a:lnTo>
                  <a:pt x="5671128" y="409479"/>
                </a:lnTo>
                <a:cubicBezTo>
                  <a:pt x="5781718" y="461822"/>
                  <a:pt x="5933479" y="501836"/>
                  <a:pt x="6151813" y="603060"/>
                </a:cubicBezTo>
                <a:cubicBezTo>
                  <a:pt x="6370147" y="704284"/>
                  <a:pt x="6443268" y="719505"/>
                  <a:pt x="6632498" y="796641"/>
                </a:cubicBezTo>
                <a:cubicBezTo>
                  <a:pt x="6450866" y="837100"/>
                  <a:pt x="6324641" y="874715"/>
                  <a:pt x="6180654" y="903357"/>
                </a:cubicBezTo>
                <a:cubicBezTo>
                  <a:pt x="6036667" y="931999"/>
                  <a:pt x="5786890" y="1016882"/>
                  <a:pt x="5671128" y="1023697"/>
                </a:cubicBezTo>
                <a:cubicBezTo>
                  <a:pt x="5668366" y="1241384"/>
                  <a:pt x="5677168" y="1306023"/>
                  <a:pt x="5671128" y="1556015"/>
                </a:cubicBezTo>
                <a:cubicBezTo>
                  <a:pt x="5665088" y="1806007"/>
                  <a:pt x="5652650" y="1848813"/>
                  <a:pt x="5671128" y="2047385"/>
                </a:cubicBezTo>
                <a:cubicBezTo>
                  <a:pt x="5648395" y="2244244"/>
                  <a:pt x="5505643" y="2437660"/>
                  <a:pt x="5261641" y="2456872"/>
                </a:cubicBezTo>
                <a:cubicBezTo>
                  <a:pt x="5070128" y="2432846"/>
                  <a:pt x="4954898" y="2459714"/>
                  <a:pt x="4725940" y="2456872"/>
                </a:cubicBezTo>
                <a:cubicBezTo>
                  <a:pt x="4512693" y="2470376"/>
                  <a:pt x="4397301" y="2436604"/>
                  <a:pt x="4295879" y="2456872"/>
                </a:cubicBezTo>
                <a:cubicBezTo>
                  <a:pt x="4194457" y="2477140"/>
                  <a:pt x="4047859" y="2456531"/>
                  <a:pt x="3851641" y="2456872"/>
                </a:cubicBezTo>
                <a:cubicBezTo>
                  <a:pt x="3655423" y="2457213"/>
                  <a:pt x="3522823" y="2475630"/>
                  <a:pt x="3308158" y="2456872"/>
                </a:cubicBezTo>
                <a:lnTo>
                  <a:pt x="3308158" y="2456872"/>
                </a:lnTo>
                <a:cubicBezTo>
                  <a:pt x="3084146" y="2443338"/>
                  <a:pt x="2973406" y="2470182"/>
                  <a:pt x="2757411" y="2456872"/>
                </a:cubicBezTo>
                <a:cubicBezTo>
                  <a:pt x="2541416" y="2443562"/>
                  <a:pt x="2398354" y="2468051"/>
                  <a:pt x="2177676" y="2456872"/>
                </a:cubicBezTo>
                <a:cubicBezTo>
                  <a:pt x="1956998" y="2445693"/>
                  <a:pt x="1731154" y="2454354"/>
                  <a:pt x="1539969" y="2456872"/>
                </a:cubicBezTo>
                <a:cubicBezTo>
                  <a:pt x="1348784" y="2459390"/>
                  <a:pt x="1175170" y="2480483"/>
                  <a:pt x="960234" y="2456872"/>
                </a:cubicBezTo>
                <a:cubicBezTo>
                  <a:pt x="745299" y="2433261"/>
                  <a:pt x="671183" y="2471779"/>
                  <a:pt x="409487" y="2456872"/>
                </a:cubicBezTo>
                <a:cubicBezTo>
                  <a:pt x="186922" y="2451190"/>
                  <a:pt x="6260" y="2268577"/>
                  <a:pt x="0" y="2047385"/>
                </a:cubicBezTo>
                <a:cubicBezTo>
                  <a:pt x="12714" y="1948691"/>
                  <a:pt x="18470" y="1764484"/>
                  <a:pt x="0" y="1556015"/>
                </a:cubicBezTo>
                <a:cubicBezTo>
                  <a:pt x="-18470" y="1347546"/>
                  <a:pt x="4844" y="1235230"/>
                  <a:pt x="0" y="1023697"/>
                </a:cubicBezTo>
                <a:cubicBezTo>
                  <a:pt x="22790" y="747975"/>
                  <a:pt x="-24240" y="705118"/>
                  <a:pt x="0" y="409479"/>
                </a:cubicBezTo>
                <a:lnTo>
                  <a:pt x="0" y="409479"/>
                </a:lnTo>
                <a:lnTo>
                  <a:pt x="0" y="409487"/>
                </a:lnTo>
                <a:close/>
              </a:path>
            </a:pathLst>
          </a:custGeom>
          <a:noFill/>
          <a:ln w="57150">
            <a:solidFill>
              <a:schemeClr val="tx1"/>
            </a:solidFill>
            <a:extLst>
              <a:ext uri="{C807C97D-BFC1-408E-A445-0C87EB9F89A2}">
                <ask:lineSketchStyleProps xmlns:ask="http://schemas.microsoft.com/office/drawing/2018/sketchyshapes" sd="595349560">
                  <a:prstGeom prst="wedgeRoundRectCallout">
                    <a:avLst>
                      <a:gd name="adj1" fmla="val 66952"/>
                      <a:gd name="adj2" fmla="val -17575"/>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A35673B8-764D-235E-642F-D2D1197DD7F8}"/>
              </a:ext>
            </a:extLst>
          </p:cNvPr>
          <p:cNvSpPr txBox="1"/>
          <p:nvPr/>
        </p:nvSpPr>
        <p:spPr>
          <a:xfrm>
            <a:off x="1625601" y="1819624"/>
            <a:ext cx="402705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Dreaming Outloud Pro" panose="020F0502020204030204" pitchFamily="66" charset="0"/>
                <a:ea typeface="+mn-ea"/>
                <a:cs typeface="Dreaming Outloud Pro" panose="020F0502020204030204" pitchFamily="66" charset="0"/>
              </a:rPr>
              <a:t>I’m not planning to vote, so there’s no point in registering. </a:t>
            </a:r>
          </a:p>
        </p:txBody>
      </p:sp>
      <p:sp>
        <p:nvSpPr>
          <p:cNvPr id="5" name="TextBox 4">
            <a:extLst>
              <a:ext uri="{FF2B5EF4-FFF2-40B4-BE49-F238E27FC236}">
                <a16:creationId xmlns:a16="http://schemas.microsoft.com/office/drawing/2014/main" id="{F89E442F-7BB2-D8E5-0CDE-8FFD6BD3B30F}"/>
              </a:ext>
            </a:extLst>
          </p:cNvPr>
          <p:cNvSpPr txBox="1"/>
          <p:nvPr/>
        </p:nvSpPr>
        <p:spPr>
          <a:xfrm>
            <a:off x="3408219" y="3592946"/>
            <a:ext cx="5237018"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Dreaming Outloud Pro" panose="03050502040302030504" pitchFamily="66" charset="0"/>
                <a:ea typeface="+mn-ea"/>
                <a:cs typeface="Dreaming Outloud Pro" panose="03050502040302030504" pitchFamily="66" charset="0"/>
              </a:rPr>
              <a:t>There are other benefits to being on the electoral register. Credit companies use it when deciding to give out credit, so being registered can mean you might be more likely to be accepted for things like a mobile phone contract or a bank account.</a:t>
            </a:r>
          </a:p>
        </p:txBody>
      </p:sp>
    </p:spTree>
    <p:extLst>
      <p:ext uri="{BB962C8B-B14F-4D97-AF65-F5344CB8AC3E}">
        <p14:creationId xmlns:p14="http://schemas.microsoft.com/office/powerpoint/2010/main" val="218295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33D0-A2F5-49D6-833F-C677390546EB}"/>
              </a:ext>
            </a:extLst>
          </p:cNvPr>
          <p:cNvSpPr>
            <a:spLocks noGrp="1"/>
          </p:cNvSpPr>
          <p:nvPr>
            <p:ph type="title"/>
          </p:nvPr>
        </p:nvSpPr>
        <p:spPr/>
        <p:txBody>
          <a:bodyPr rtlCol="0"/>
          <a:lstStyle/>
          <a:p>
            <a:pPr rtl="0"/>
            <a:r>
              <a:rPr lang="en-GB" dirty="0"/>
              <a:t>Why should I vote? How does politics affect me?</a:t>
            </a:r>
          </a:p>
        </p:txBody>
      </p:sp>
      <p:sp>
        <p:nvSpPr>
          <p:cNvPr id="4" name="Slide Number Placeholder 3">
            <a:extLst>
              <a:ext uri="{FF2B5EF4-FFF2-40B4-BE49-F238E27FC236}">
                <a16:creationId xmlns:a16="http://schemas.microsoft.com/office/drawing/2014/main" id="{903996C0-0A7C-4905-8FD4-EC23739737EE}"/>
              </a:ext>
            </a:extLst>
          </p:cNvPr>
          <p:cNvSpPr>
            <a:spLocks noGrp="1"/>
          </p:cNvSpPr>
          <p:nvPr>
            <p:ph type="sldNum" sz="quarter" idx="14"/>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pic>
        <p:nvPicPr>
          <p:cNvPr id="5" name="What if for ppt (2)">
            <a:hlinkClick r:id="" action="ppaction://media"/>
            <a:extLst>
              <a:ext uri="{FF2B5EF4-FFF2-40B4-BE49-F238E27FC236}">
                <a16:creationId xmlns:a16="http://schemas.microsoft.com/office/drawing/2014/main" id="{2A84F171-6E55-49A4-FF8B-05989B899D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4235" y="1005958"/>
            <a:ext cx="9134946" cy="5138407"/>
          </a:xfrm>
          <a:prstGeom prst="rect">
            <a:avLst/>
          </a:prstGeom>
        </p:spPr>
      </p:pic>
    </p:spTree>
    <p:extLst>
      <p:ext uri="{BB962C8B-B14F-4D97-AF65-F5344CB8AC3E}">
        <p14:creationId xmlns:p14="http://schemas.microsoft.com/office/powerpoint/2010/main" val="117758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33D0-A2F5-49D6-833F-C677390546EB}"/>
              </a:ext>
            </a:extLst>
          </p:cNvPr>
          <p:cNvSpPr>
            <a:spLocks noGrp="1"/>
          </p:cNvSpPr>
          <p:nvPr>
            <p:ph type="title"/>
          </p:nvPr>
        </p:nvSpPr>
        <p:spPr/>
        <p:txBody>
          <a:bodyPr rtlCol="0"/>
          <a:lstStyle/>
          <a:p>
            <a:pPr rtl="0"/>
            <a:r>
              <a:rPr lang="en-GB" dirty="0"/>
              <a:t>Ways to Vote</a:t>
            </a:r>
          </a:p>
        </p:txBody>
      </p:sp>
      <p:sp>
        <p:nvSpPr>
          <p:cNvPr id="4" name="Slide Number Placeholder 3">
            <a:extLst>
              <a:ext uri="{FF2B5EF4-FFF2-40B4-BE49-F238E27FC236}">
                <a16:creationId xmlns:a16="http://schemas.microsoft.com/office/drawing/2014/main" id="{903996C0-0A7C-4905-8FD4-EC23739737EE}"/>
              </a:ext>
            </a:extLst>
          </p:cNvPr>
          <p:cNvSpPr>
            <a:spLocks noGrp="1"/>
          </p:cNvSpPr>
          <p:nvPr>
            <p:ph type="sldNum" sz="quarter" idx="14"/>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sp>
        <p:nvSpPr>
          <p:cNvPr id="6" name="TextBox 5">
            <a:extLst>
              <a:ext uri="{FF2B5EF4-FFF2-40B4-BE49-F238E27FC236}">
                <a16:creationId xmlns:a16="http://schemas.microsoft.com/office/drawing/2014/main" id="{DFBAB31D-C2F9-A5AA-3828-69A67AA99787}"/>
              </a:ext>
            </a:extLst>
          </p:cNvPr>
          <p:cNvSpPr txBox="1"/>
          <p:nvPr/>
        </p:nvSpPr>
        <p:spPr>
          <a:xfrm>
            <a:off x="526472" y="1034472"/>
            <a:ext cx="9716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There are 3 main ways you can choose to vote in elections</a:t>
            </a:r>
          </a:p>
        </p:txBody>
      </p:sp>
      <p:graphicFrame>
        <p:nvGraphicFramePr>
          <p:cNvPr id="9" name="Diagram 8">
            <a:extLst>
              <a:ext uri="{FF2B5EF4-FFF2-40B4-BE49-F238E27FC236}">
                <a16:creationId xmlns:a16="http://schemas.microsoft.com/office/drawing/2014/main" id="{BAC131A6-5BB7-14D0-0381-372B5398D72D}"/>
              </a:ext>
            </a:extLst>
          </p:cNvPr>
          <p:cNvGraphicFramePr/>
          <p:nvPr>
            <p:extLst>
              <p:ext uri="{D42A27DB-BD31-4B8C-83A1-F6EECF244321}">
                <p14:modId xmlns:p14="http://schemas.microsoft.com/office/powerpoint/2010/main" val="1100783711"/>
              </p:ext>
            </p:extLst>
          </p:nvPr>
        </p:nvGraphicFramePr>
        <p:xfrm>
          <a:off x="1145309" y="1487055"/>
          <a:ext cx="10086109" cy="4595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0071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241337-9BED-664D-EF0B-70BD40A10DCF}"/>
              </a:ext>
            </a:extLst>
          </p:cNvPr>
          <p:cNvSpPr>
            <a:spLocks noGrp="1"/>
          </p:cNvSpPr>
          <p:nvPr>
            <p:ph type="title"/>
          </p:nvPr>
        </p:nvSpPr>
        <p:spPr/>
        <p:txBody>
          <a:bodyPr/>
          <a:lstStyle/>
          <a:p>
            <a:r>
              <a:rPr lang="en-GB" dirty="0"/>
              <a:t>Benefits of Registering to Vote</a:t>
            </a:r>
          </a:p>
        </p:txBody>
      </p:sp>
      <p:sp>
        <p:nvSpPr>
          <p:cNvPr id="5" name="Slide Number Placeholder 4">
            <a:extLst>
              <a:ext uri="{FF2B5EF4-FFF2-40B4-BE49-F238E27FC236}">
                <a16:creationId xmlns:a16="http://schemas.microsoft.com/office/drawing/2014/main" id="{BDA1953A-327F-D573-EB68-171B0D2054C3}"/>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800" b="1" i="0" u="none" strike="noStrike" kern="1200" cap="none" spc="0" normalizeH="0" baseline="0" noProof="0">
              <a:ln>
                <a:noFill/>
              </a:ln>
              <a:solidFill>
                <a:srgbClr val="093C71"/>
              </a:solidFill>
              <a:effectLst/>
              <a:uLnTx/>
              <a:uFillTx/>
              <a:latin typeface="Arial"/>
              <a:ea typeface="+mn-ea"/>
              <a:cs typeface="+mn-cs"/>
            </a:endParaRPr>
          </a:p>
        </p:txBody>
      </p:sp>
      <p:sp>
        <p:nvSpPr>
          <p:cNvPr id="9" name="Oval 8">
            <a:extLst>
              <a:ext uri="{FF2B5EF4-FFF2-40B4-BE49-F238E27FC236}">
                <a16:creationId xmlns:a16="http://schemas.microsoft.com/office/drawing/2014/main" id="{108865C8-B86A-E625-FC13-D74547FBD2F3}"/>
              </a:ext>
            </a:extLst>
          </p:cNvPr>
          <p:cNvSpPr/>
          <p:nvPr/>
        </p:nvSpPr>
        <p:spPr>
          <a:xfrm>
            <a:off x="3671740" y="3874417"/>
            <a:ext cx="2271860" cy="2271860"/>
          </a:xfrm>
          <a:prstGeom prst="ellipse">
            <a:avLst/>
          </a:prstGeom>
          <a:gradFill flip="none" rotWithShape="1">
            <a:gsLst>
              <a:gs pos="100000">
                <a:srgbClr val="F3F070"/>
              </a:gs>
              <a:gs pos="4000">
                <a:schemeClr val="bg1"/>
              </a:gs>
            </a:gsLst>
            <a:path path="circle">
              <a:fillToRect r="100000" b="100000"/>
            </a:path>
            <a:tileRect l="-100000" t="-100000"/>
          </a:gradFill>
          <a:ln>
            <a:noFill/>
          </a:ln>
          <a:effectLst>
            <a:outerShdw blurRad="152400" dist="317500" dir="5400000" sx="90000" sy="-19000" rotWithShape="0">
              <a:prstClr val="black">
                <a:alpha val="15000"/>
              </a:prstClr>
            </a:outerShdw>
          </a:effectLst>
          <a:scene3d>
            <a:camera prst="orthographicFront"/>
            <a:lightRig rig="twoPt" dir="t"/>
          </a:scene3d>
          <a:sp3d prstMaterial="softEdge">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mn-cs"/>
              </a:rPr>
              <a:t>Being on the register can improve your credit rating</a:t>
            </a:r>
          </a:p>
        </p:txBody>
      </p:sp>
      <p:sp>
        <p:nvSpPr>
          <p:cNvPr id="10" name="Oval 9">
            <a:extLst>
              <a:ext uri="{FF2B5EF4-FFF2-40B4-BE49-F238E27FC236}">
                <a16:creationId xmlns:a16="http://schemas.microsoft.com/office/drawing/2014/main" id="{5B5E6BAF-7621-285A-B3D6-2673087F84B4}"/>
              </a:ext>
            </a:extLst>
          </p:cNvPr>
          <p:cNvSpPr/>
          <p:nvPr/>
        </p:nvSpPr>
        <p:spPr>
          <a:xfrm>
            <a:off x="6068503" y="3874417"/>
            <a:ext cx="2271860" cy="2271860"/>
          </a:xfrm>
          <a:prstGeom prst="ellipse">
            <a:avLst/>
          </a:prstGeom>
          <a:gradFill flip="none" rotWithShape="1">
            <a:gsLst>
              <a:gs pos="100000">
                <a:schemeClr val="accent2">
                  <a:lumMod val="60000"/>
                  <a:lumOff val="40000"/>
                </a:schemeClr>
              </a:gs>
              <a:gs pos="4000">
                <a:schemeClr val="bg1"/>
              </a:gs>
            </a:gsLst>
            <a:path path="circle">
              <a:fillToRect r="100000" b="100000"/>
            </a:path>
            <a:tileRect l="-100000" t="-100000"/>
          </a:gradFill>
          <a:ln>
            <a:noFill/>
          </a:ln>
          <a:effectLst>
            <a:outerShdw blurRad="152400" dist="317500" dir="5400000" sx="90000" sy="-19000" rotWithShape="0">
              <a:prstClr val="black">
                <a:alpha val="15000"/>
              </a:prstClr>
            </a:outerShdw>
          </a:effectLst>
          <a:scene3d>
            <a:camera prst="orthographicFront"/>
            <a:lightRig rig="twoPt" dir="t"/>
          </a:scene3d>
          <a:sp3d prstMaterial="softEdge">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rial"/>
                <a:ea typeface="+mn-ea"/>
                <a:cs typeface="+mn-cs"/>
              </a:rPr>
              <a:t>You have a direct influence on your local area</a:t>
            </a:r>
          </a:p>
        </p:txBody>
      </p:sp>
      <p:sp>
        <p:nvSpPr>
          <p:cNvPr id="11" name="Oval 10">
            <a:extLst>
              <a:ext uri="{FF2B5EF4-FFF2-40B4-BE49-F238E27FC236}">
                <a16:creationId xmlns:a16="http://schemas.microsoft.com/office/drawing/2014/main" id="{8071FB63-8C75-AFFD-3156-68EAD71F3998}"/>
              </a:ext>
            </a:extLst>
          </p:cNvPr>
          <p:cNvSpPr/>
          <p:nvPr/>
        </p:nvSpPr>
        <p:spPr>
          <a:xfrm>
            <a:off x="1274977" y="3874417"/>
            <a:ext cx="2271860" cy="2271860"/>
          </a:xfrm>
          <a:prstGeom prst="ellipse">
            <a:avLst/>
          </a:prstGeom>
          <a:gradFill flip="none" rotWithShape="1">
            <a:gsLst>
              <a:gs pos="100000">
                <a:srgbClr val="92D050"/>
              </a:gs>
              <a:gs pos="4000">
                <a:schemeClr val="bg1"/>
              </a:gs>
            </a:gsLst>
            <a:path path="circle">
              <a:fillToRect r="100000" b="100000"/>
            </a:path>
            <a:tileRect l="-100000" t="-100000"/>
          </a:gradFill>
          <a:ln>
            <a:noFill/>
          </a:ln>
          <a:effectLst>
            <a:outerShdw blurRad="152400" dist="317500" dir="5400000" sx="90000" sy="-19000" rotWithShape="0">
              <a:prstClr val="black">
                <a:alpha val="15000"/>
              </a:prstClr>
            </a:outerShdw>
          </a:effectLst>
          <a:scene3d>
            <a:camera prst="orthographicFront"/>
            <a:lightRig rig="twoPt" dir="t"/>
          </a:scene3d>
          <a:sp3d prstMaterial="softEdge">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mn-cs"/>
              </a:rPr>
              <a:t>You can participate in democracy</a:t>
            </a:r>
          </a:p>
        </p:txBody>
      </p:sp>
      <p:sp>
        <p:nvSpPr>
          <p:cNvPr id="12" name="Oval 11">
            <a:extLst>
              <a:ext uri="{FF2B5EF4-FFF2-40B4-BE49-F238E27FC236}">
                <a16:creationId xmlns:a16="http://schemas.microsoft.com/office/drawing/2014/main" id="{D7C7D943-0BBE-C3C1-496E-53CCA1460CDC}"/>
              </a:ext>
            </a:extLst>
          </p:cNvPr>
          <p:cNvSpPr/>
          <p:nvPr/>
        </p:nvSpPr>
        <p:spPr>
          <a:xfrm>
            <a:off x="8465266" y="3874417"/>
            <a:ext cx="2271860" cy="2271860"/>
          </a:xfrm>
          <a:prstGeom prst="ellipse">
            <a:avLst/>
          </a:prstGeom>
          <a:gradFill flip="none" rotWithShape="1">
            <a:gsLst>
              <a:gs pos="100000">
                <a:schemeClr val="accent4">
                  <a:lumMod val="90000"/>
                </a:schemeClr>
              </a:gs>
              <a:gs pos="4000">
                <a:schemeClr val="bg1"/>
              </a:gs>
            </a:gsLst>
            <a:path path="circle">
              <a:fillToRect r="100000" b="100000"/>
            </a:path>
            <a:tileRect l="-100000" t="-100000"/>
          </a:gradFill>
          <a:ln>
            <a:noFill/>
          </a:ln>
          <a:effectLst>
            <a:outerShdw blurRad="152400" dist="317500" dir="5400000" sx="90000" sy="-19000" rotWithShape="0">
              <a:prstClr val="black">
                <a:alpha val="15000"/>
              </a:prstClr>
            </a:outerShdw>
          </a:effectLst>
          <a:scene3d>
            <a:camera prst="orthographicFront"/>
            <a:lightRig rig="twoPt" dir="t"/>
          </a:scene3d>
          <a:sp3d prstMaterial="softEdge">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mn-cs"/>
              </a:rPr>
              <a:t>Your voice is heard </a:t>
            </a:r>
          </a:p>
        </p:txBody>
      </p:sp>
      <p:sp>
        <p:nvSpPr>
          <p:cNvPr id="13" name="Oval 12">
            <a:extLst>
              <a:ext uri="{FF2B5EF4-FFF2-40B4-BE49-F238E27FC236}">
                <a16:creationId xmlns:a16="http://schemas.microsoft.com/office/drawing/2014/main" id="{D359227A-3E49-C505-ED1D-0398189594D1}"/>
              </a:ext>
            </a:extLst>
          </p:cNvPr>
          <p:cNvSpPr/>
          <p:nvPr/>
        </p:nvSpPr>
        <p:spPr>
          <a:xfrm>
            <a:off x="7266885" y="1847653"/>
            <a:ext cx="2271860" cy="2271860"/>
          </a:xfrm>
          <a:prstGeom prst="ellipse">
            <a:avLst/>
          </a:prstGeom>
          <a:gradFill flip="none" rotWithShape="1">
            <a:gsLst>
              <a:gs pos="100000">
                <a:schemeClr val="accent1">
                  <a:lumMod val="40000"/>
                  <a:lumOff val="60000"/>
                </a:schemeClr>
              </a:gs>
              <a:gs pos="4000">
                <a:schemeClr val="bg1"/>
              </a:gs>
            </a:gsLst>
            <a:path path="circle">
              <a:fillToRect r="100000" b="100000"/>
            </a:path>
            <a:tileRect l="-100000" t="-100000"/>
          </a:gradFill>
          <a:ln>
            <a:noFill/>
          </a:ln>
          <a:effectLst/>
          <a:scene3d>
            <a:camera prst="orthographicFront"/>
            <a:lightRig rig="twoPt" dir="t"/>
          </a:scene3d>
          <a:sp3d prstMaterial="softEdge">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rial"/>
                <a:ea typeface="+mn-ea"/>
                <a:cs typeface="+mn-cs"/>
              </a:rPr>
              <a:t>No stress to meet deadlines when an election is called</a:t>
            </a:r>
          </a:p>
        </p:txBody>
      </p:sp>
      <p:sp>
        <p:nvSpPr>
          <p:cNvPr id="14" name="Oval 13">
            <a:extLst>
              <a:ext uri="{FF2B5EF4-FFF2-40B4-BE49-F238E27FC236}">
                <a16:creationId xmlns:a16="http://schemas.microsoft.com/office/drawing/2014/main" id="{F8F676F4-03AC-F97D-536E-A5DC1715011C}"/>
              </a:ext>
            </a:extLst>
          </p:cNvPr>
          <p:cNvSpPr/>
          <p:nvPr/>
        </p:nvSpPr>
        <p:spPr>
          <a:xfrm>
            <a:off x="2473359" y="1847653"/>
            <a:ext cx="2271860" cy="2271860"/>
          </a:xfrm>
          <a:prstGeom prst="ellipse">
            <a:avLst/>
          </a:prstGeom>
          <a:gradFill flip="none" rotWithShape="1">
            <a:gsLst>
              <a:gs pos="100000">
                <a:srgbClr val="A77FC4"/>
              </a:gs>
              <a:gs pos="4000">
                <a:schemeClr val="bg1"/>
              </a:gs>
            </a:gsLst>
            <a:path path="circle">
              <a:fillToRect r="100000" b="100000"/>
            </a:path>
            <a:tileRect l="-100000" t="-100000"/>
          </a:gradFill>
          <a:ln>
            <a:noFill/>
          </a:ln>
          <a:effectLst/>
          <a:scene3d>
            <a:camera prst="orthographicFront"/>
            <a:lightRig rig="twoPt" dir="t"/>
          </a:scene3d>
          <a:sp3d prstMaterial="softEdge">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rial"/>
                <a:ea typeface="+mn-ea"/>
                <a:cs typeface="+mn-cs"/>
              </a:rPr>
              <a:t>You have the choice if and when you vote</a:t>
            </a:r>
          </a:p>
        </p:txBody>
      </p:sp>
    </p:spTree>
    <p:extLst>
      <p:ext uri="{BB962C8B-B14F-4D97-AF65-F5344CB8AC3E}">
        <p14:creationId xmlns:p14="http://schemas.microsoft.com/office/powerpoint/2010/main" val="419243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80">
                                          <p:stCondLst>
                                            <p:cond delay="0"/>
                                          </p:stCondLst>
                                        </p:cTn>
                                        <p:tgtEl>
                                          <p:spTgt spid="11"/>
                                        </p:tgtEl>
                                      </p:cBhvr>
                                    </p:animEffect>
                                    <p:anim calcmode="lin" valueType="num">
                                      <p:cBhvr>
                                        <p:cTn id="5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4" dur="26">
                                          <p:stCondLst>
                                            <p:cond delay="650"/>
                                          </p:stCondLst>
                                        </p:cTn>
                                        <p:tgtEl>
                                          <p:spTgt spid="11"/>
                                        </p:tgtEl>
                                      </p:cBhvr>
                                      <p:to x="100000" y="60000"/>
                                    </p:animScale>
                                    <p:animScale>
                                      <p:cBhvr>
                                        <p:cTn id="65" dur="166" decel="50000">
                                          <p:stCondLst>
                                            <p:cond delay="676"/>
                                          </p:stCondLst>
                                        </p:cTn>
                                        <p:tgtEl>
                                          <p:spTgt spid="11"/>
                                        </p:tgtEl>
                                      </p:cBhvr>
                                      <p:to x="100000" y="100000"/>
                                    </p:animScale>
                                    <p:animScale>
                                      <p:cBhvr>
                                        <p:cTn id="66" dur="26">
                                          <p:stCondLst>
                                            <p:cond delay="1312"/>
                                          </p:stCondLst>
                                        </p:cTn>
                                        <p:tgtEl>
                                          <p:spTgt spid="11"/>
                                        </p:tgtEl>
                                      </p:cBhvr>
                                      <p:to x="100000" y="80000"/>
                                    </p:animScale>
                                    <p:animScale>
                                      <p:cBhvr>
                                        <p:cTn id="67" dur="166" decel="50000">
                                          <p:stCondLst>
                                            <p:cond delay="1338"/>
                                          </p:stCondLst>
                                        </p:cTn>
                                        <p:tgtEl>
                                          <p:spTgt spid="11"/>
                                        </p:tgtEl>
                                      </p:cBhvr>
                                      <p:to x="100000" y="100000"/>
                                    </p:animScale>
                                    <p:animScale>
                                      <p:cBhvr>
                                        <p:cTn id="68" dur="26">
                                          <p:stCondLst>
                                            <p:cond delay="1642"/>
                                          </p:stCondLst>
                                        </p:cTn>
                                        <p:tgtEl>
                                          <p:spTgt spid="11"/>
                                        </p:tgtEl>
                                      </p:cBhvr>
                                      <p:to x="100000" y="90000"/>
                                    </p:animScale>
                                    <p:animScale>
                                      <p:cBhvr>
                                        <p:cTn id="69" dur="166" decel="50000">
                                          <p:stCondLst>
                                            <p:cond delay="1668"/>
                                          </p:stCondLst>
                                        </p:cTn>
                                        <p:tgtEl>
                                          <p:spTgt spid="11"/>
                                        </p:tgtEl>
                                      </p:cBhvr>
                                      <p:to x="100000" y="100000"/>
                                    </p:animScale>
                                    <p:animScale>
                                      <p:cBhvr>
                                        <p:cTn id="70" dur="26">
                                          <p:stCondLst>
                                            <p:cond delay="1808"/>
                                          </p:stCondLst>
                                        </p:cTn>
                                        <p:tgtEl>
                                          <p:spTgt spid="11"/>
                                        </p:tgtEl>
                                      </p:cBhvr>
                                      <p:to x="100000" y="95000"/>
                                    </p:animScale>
                                    <p:animScale>
                                      <p:cBhvr>
                                        <p:cTn id="71" dur="166" decel="50000">
                                          <p:stCondLst>
                                            <p:cond delay="1834"/>
                                          </p:stCondLst>
                                        </p:cTn>
                                        <p:tgtEl>
                                          <p:spTgt spid="11"/>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80">
                                          <p:stCondLst>
                                            <p:cond delay="0"/>
                                          </p:stCondLst>
                                        </p:cTn>
                                        <p:tgtEl>
                                          <p:spTgt spid="13"/>
                                        </p:tgtEl>
                                      </p:cBhvr>
                                    </p:animEffect>
                                    <p:anim calcmode="lin" valueType="num">
                                      <p:cBhvr>
                                        <p:cTn id="7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1" dur="26">
                                          <p:stCondLst>
                                            <p:cond delay="650"/>
                                          </p:stCondLst>
                                        </p:cTn>
                                        <p:tgtEl>
                                          <p:spTgt spid="13"/>
                                        </p:tgtEl>
                                      </p:cBhvr>
                                      <p:to x="100000" y="60000"/>
                                    </p:animScale>
                                    <p:animScale>
                                      <p:cBhvr>
                                        <p:cTn id="82" dur="166" decel="50000">
                                          <p:stCondLst>
                                            <p:cond delay="676"/>
                                          </p:stCondLst>
                                        </p:cTn>
                                        <p:tgtEl>
                                          <p:spTgt spid="13"/>
                                        </p:tgtEl>
                                      </p:cBhvr>
                                      <p:to x="100000" y="100000"/>
                                    </p:animScale>
                                    <p:animScale>
                                      <p:cBhvr>
                                        <p:cTn id="83" dur="26">
                                          <p:stCondLst>
                                            <p:cond delay="1312"/>
                                          </p:stCondLst>
                                        </p:cTn>
                                        <p:tgtEl>
                                          <p:spTgt spid="13"/>
                                        </p:tgtEl>
                                      </p:cBhvr>
                                      <p:to x="100000" y="80000"/>
                                    </p:animScale>
                                    <p:animScale>
                                      <p:cBhvr>
                                        <p:cTn id="84" dur="166" decel="50000">
                                          <p:stCondLst>
                                            <p:cond delay="1338"/>
                                          </p:stCondLst>
                                        </p:cTn>
                                        <p:tgtEl>
                                          <p:spTgt spid="13"/>
                                        </p:tgtEl>
                                      </p:cBhvr>
                                      <p:to x="100000" y="100000"/>
                                    </p:animScale>
                                    <p:animScale>
                                      <p:cBhvr>
                                        <p:cTn id="85" dur="26">
                                          <p:stCondLst>
                                            <p:cond delay="1642"/>
                                          </p:stCondLst>
                                        </p:cTn>
                                        <p:tgtEl>
                                          <p:spTgt spid="13"/>
                                        </p:tgtEl>
                                      </p:cBhvr>
                                      <p:to x="100000" y="90000"/>
                                    </p:animScale>
                                    <p:animScale>
                                      <p:cBhvr>
                                        <p:cTn id="86" dur="166" decel="50000">
                                          <p:stCondLst>
                                            <p:cond delay="1668"/>
                                          </p:stCondLst>
                                        </p:cTn>
                                        <p:tgtEl>
                                          <p:spTgt spid="13"/>
                                        </p:tgtEl>
                                      </p:cBhvr>
                                      <p:to x="100000" y="100000"/>
                                    </p:animScale>
                                    <p:animScale>
                                      <p:cBhvr>
                                        <p:cTn id="87" dur="26">
                                          <p:stCondLst>
                                            <p:cond delay="1808"/>
                                          </p:stCondLst>
                                        </p:cTn>
                                        <p:tgtEl>
                                          <p:spTgt spid="13"/>
                                        </p:tgtEl>
                                      </p:cBhvr>
                                      <p:to x="100000" y="95000"/>
                                    </p:animScale>
                                    <p:animScale>
                                      <p:cBhvr>
                                        <p:cTn id="88" dur="166" decel="50000">
                                          <p:stCondLst>
                                            <p:cond delay="1834"/>
                                          </p:stCondLst>
                                        </p:cTn>
                                        <p:tgtEl>
                                          <p:spTgt spid="13"/>
                                        </p:tgtEl>
                                      </p:cBhvr>
                                      <p:to x="100000" y="100000"/>
                                    </p:animScale>
                                  </p:childTnLst>
                                </p:cTn>
                              </p:par>
                            </p:childTnLst>
                          </p:cTn>
                        </p:par>
                        <p:par>
                          <p:cTn id="89" fill="hold">
                            <p:stCondLst>
                              <p:cond delay="10000"/>
                            </p:stCondLst>
                            <p:childTnLst>
                              <p:par>
                                <p:cTn id="90" presetID="26" presetClass="entr" presetSubtype="0" fill="hold" grpId="0"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wipe(down)">
                                      <p:cBhvr>
                                        <p:cTn id="92" dur="580">
                                          <p:stCondLst>
                                            <p:cond delay="0"/>
                                          </p:stCondLst>
                                        </p:cTn>
                                        <p:tgtEl>
                                          <p:spTgt spid="14"/>
                                        </p:tgtEl>
                                      </p:cBhvr>
                                    </p:animEffect>
                                    <p:anim calcmode="lin" valueType="num">
                                      <p:cBhvr>
                                        <p:cTn id="9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8" dur="26">
                                          <p:stCondLst>
                                            <p:cond delay="650"/>
                                          </p:stCondLst>
                                        </p:cTn>
                                        <p:tgtEl>
                                          <p:spTgt spid="14"/>
                                        </p:tgtEl>
                                      </p:cBhvr>
                                      <p:to x="100000" y="60000"/>
                                    </p:animScale>
                                    <p:animScale>
                                      <p:cBhvr>
                                        <p:cTn id="99" dur="166" decel="50000">
                                          <p:stCondLst>
                                            <p:cond delay="676"/>
                                          </p:stCondLst>
                                        </p:cTn>
                                        <p:tgtEl>
                                          <p:spTgt spid="14"/>
                                        </p:tgtEl>
                                      </p:cBhvr>
                                      <p:to x="100000" y="100000"/>
                                    </p:animScale>
                                    <p:animScale>
                                      <p:cBhvr>
                                        <p:cTn id="100" dur="26">
                                          <p:stCondLst>
                                            <p:cond delay="1312"/>
                                          </p:stCondLst>
                                        </p:cTn>
                                        <p:tgtEl>
                                          <p:spTgt spid="14"/>
                                        </p:tgtEl>
                                      </p:cBhvr>
                                      <p:to x="100000" y="80000"/>
                                    </p:animScale>
                                    <p:animScale>
                                      <p:cBhvr>
                                        <p:cTn id="101" dur="166" decel="50000">
                                          <p:stCondLst>
                                            <p:cond delay="1338"/>
                                          </p:stCondLst>
                                        </p:cTn>
                                        <p:tgtEl>
                                          <p:spTgt spid="14"/>
                                        </p:tgtEl>
                                      </p:cBhvr>
                                      <p:to x="100000" y="100000"/>
                                    </p:animScale>
                                    <p:animScale>
                                      <p:cBhvr>
                                        <p:cTn id="102" dur="26">
                                          <p:stCondLst>
                                            <p:cond delay="1642"/>
                                          </p:stCondLst>
                                        </p:cTn>
                                        <p:tgtEl>
                                          <p:spTgt spid="14"/>
                                        </p:tgtEl>
                                      </p:cBhvr>
                                      <p:to x="100000" y="90000"/>
                                    </p:animScale>
                                    <p:animScale>
                                      <p:cBhvr>
                                        <p:cTn id="103" dur="166" decel="50000">
                                          <p:stCondLst>
                                            <p:cond delay="1668"/>
                                          </p:stCondLst>
                                        </p:cTn>
                                        <p:tgtEl>
                                          <p:spTgt spid="14"/>
                                        </p:tgtEl>
                                      </p:cBhvr>
                                      <p:to x="100000" y="100000"/>
                                    </p:animScale>
                                    <p:animScale>
                                      <p:cBhvr>
                                        <p:cTn id="104" dur="26">
                                          <p:stCondLst>
                                            <p:cond delay="1808"/>
                                          </p:stCondLst>
                                        </p:cTn>
                                        <p:tgtEl>
                                          <p:spTgt spid="14"/>
                                        </p:tgtEl>
                                      </p:cBhvr>
                                      <p:to x="100000" y="95000"/>
                                    </p:animScale>
                                    <p:animScale>
                                      <p:cBhvr>
                                        <p:cTn id="105"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EE3E5D81-FEA3-4E36-ABF0-EB16C1A27C83}"/>
              </a:ext>
            </a:extLst>
          </p:cNvPr>
          <p:cNvSpPr>
            <a:spLocks noGrp="1"/>
          </p:cNvSpPr>
          <p:nvPr>
            <p:ph type="title"/>
          </p:nvPr>
        </p:nvSpPr>
        <p:spPr/>
        <p:txBody>
          <a:bodyPr rtlCol="0"/>
          <a:lstStyle/>
          <a:p>
            <a:pPr rtl="0"/>
            <a:r>
              <a:rPr lang="en-GB"/>
              <a:t>Large image slide</a:t>
            </a:r>
            <a:endParaRPr lang="en-GB" dirty="0"/>
          </a:p>
        </p:txBody>
      </p:sp>
      <p:pic>
        <p:nvPicPr>
          <p:cNvPr id="11" name="Picture Placeholder 10" descr="stack of books" title="stack of books">
            <a:extLst>
              <a:ext uri="{FF2B5EF4-FFF2-40B4-BE49-F238E27FC236}">
                <a16:creationId xmlns:a16="http://schemas.microsoft.com/office/drawing/2014/main" id="{B9070B9B-C81D-4B09-8D71-2F13478DF603}"/>
              </a:ext>
            </a:extLst>
          </p:cNvPr>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a:xfrm>
            <a:off x="125653" y="220614"/>
            <a:ext cx="11928818" cy="6030693"/>
          </a:xfrm>
        </p:spPr>
      </p:pic>
      <p:sp>
        <p:nvSpPr>
          <p:cNvPr id="4" name="Text Placeholder 3">
            <a:extLst>
              <a:ext uri="{FF2B5EF4-FFF2-40B4-BE49-F238E27FC236}">
                <a16:creationId xmlns:a16="http://schemas.microsoft.com/office/drawing/2014/main" id="{7EE74F7E-F9D0-415C-9E3A-A14801E28816}"/>
              </a:ext>
            </a:extLst>
          </p:cNvPr>
          <p:cNvSpPr>
            <a:spLocks noGrp="1"/>
          </p:cNvSpPr>
          <p:nvPr>
            <p:ph type="body" sz="quarter" idx="14"/>
          </p:nvPr>
        </p:nvSpPr>
        <p:spPr>
          <a:xfrm rot="21326984">
            <a:off x="530533" y="2413919"/>
            <a:ext cx="2883111" cy="848861"/>
          </a:xfrm>
        </p:spPr>
        <p:txBody>
          <a:bodyPr rtlCol="0"/>
          <a:lstStyle/>
          <a:p>
            <a:pPr rtl="0"/>
            <a:r>
              <a:rPr lang="en-GB" noProof="1"/>
              <a:t>Register to vote here</a:t>
            </a:r>
          </a:p>
        </p:txBody>
      </p:sp>
      <p:sp>
        <p:nvSpPr>
          <p:cNvPr id="3" name="Slide Number Placeholder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grpSp>
        <p:nvGrpSpPr>
          <p:cNvPr id="154" name="Group 153">
            <a:extLst>
              <a:ext uri="{FF2B5EF4-FFF2-40B4-BE49-F238E27FC236}">
                <a16:creationId xmlns:a16="http://schemas.microsoft.com/office/drawing/2014/main" id="{E103019A-EA75-4DA5-8A11-99E139ADB27E}"/>
              </a:ext>
              <a:ext uri="{C183D7F6-B498-43B3-948B-1728B52AA6E4}">
                <adec:decorative xmlns:adec="http://schemas.microsoft.com/office/drawing/2017/decorative" val="1"/>
              </a:ext>
            </a:extLst>
          </p:cNvPr>
          <p:cNvGrpSpPr/>
          <p:nvPr/>
        </p:nvGrpSpPr>
        <p:grpSpPr>
          <a:xfrm rot="552960">
            <a:off x="6816917" y="5490872"/>
            <a:ext cx="1511898" cy="1012825"/>
            <a:chOff x="7911409" y="975790"/>
            <a:chExt cx="1511898" cy="1012825"/>
          </a:xfrm>
        </p:grpSpPr>
        <p:sp>
          <p:nvSpPr>
            <p:cNvPr id="155" name="Freeform: Shape 154">
              <a:extLst>
                <a:ext uri="{FF2B5EF4-FFF2-40B4-BE49-F238E27FC236}">
                  <a16:creationId xmlns:a16="http://schemas.microsoft.com/office/drawing/2014/main" id="{F8E437C7-07D8-4F24-B161-18FDA94144B7}"/>
                </a:ext>
              </a:extLst>
            </p:cNvPr>
            <p:cNvSpPr/>
            <p:nvPr/>
          </p:nvSpPr>
          <p:spPr>
            <a:xfrm>
              <a:off x="7911409" y="975790"/>
              <a:ext cx="1511898" cy="1012825"/>
            </a:xfrm>
            <a:custGeom>
              <a:avLst/>
              <a:gdLst>
                <a:gd name="connsiteX0" fmla="*/ 1344198 w 1511898"/>
                <a:gd name="connsiteY0" fmla="*/ 1016865 h 1012825"/>
                <a:gd name="connsiteX1" fmla="*/ 172844 w 1511898"/>
                <a:gd name="connsiteY1" fmla="*/ 1016865 h 1012825"/>
                <a:gd name="connsiteX2" fmla="*/ 8444 w 1511898"/>
                <a:gd name="connsiteY2" fmla="*/ 852465 h 1012825"/>
                <a:gd name="connsiteX3" fmla="*/ 8444 w 1511898"/>
                <a:gd name="connsiteY3" fmla="*/ 172844 h 1012825"/>
                <a:gd name="connsiteX4" fmla="*/ 172844 w 1511898"/>
                <a:gd name="connsiteY4" fmla="*/ 8444 h 1012825"/>
                <a:gd name="connsiteX5" fmla="*/ 1344198 w 1511898"/>
                <a:gd name="connsiteY5" fmla="*/ 8444 h 1012825"/>
                <a:gd name="connsiteX6" fmla="*/ 1508599 w 1511898"/>
                <a:gd name="connsiteY6" fmla="*/ 172844 h 1012825"/>
                <a:gd name="connsiteX7" fmla="*/ 1508599 w 1511898"/>
                <a:gd name="connsiteY7" fmla="*/ 852465 h 1012825"/>
                <a:gd name="connsiteX8" fmla="*/ 1344198 w 1511898"/>
                <a:gd name="connsiteY8" fmla="*/ 1016865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898" h="1012825">
                  <a:moveTo>
                    <a:pt x="1344198" y="1016865"/>
                  </a:moveTo>
                  <a:lnTo>
                    <a:pt x="172844" y="1016865"/>
                  </a:lnTo>
                  <a:cubicBezTo>
                    <a:pt x="81837" y="1016865"/>
                    <a:pt x="8444" y="943472"/>
                    <a:pt x="8444" y="852465"/>
                  </a:cubicBezTo>
                  <a:lnTo>
                    <a:pt x="8444" y="172844"/>
                  </a:lnTo>
                  <a:cubicBezTo>
                    <a:pt x="8444" y="81837"/>
                    <a:pt x="83305" y="8444"/>
                    <a:pt x="172844" y="8444"/>
                  </a:cubicBezTo>
                  <a:lnTo>
                    <a:pt x="1344198" y="8444"/>
                  </a:lnTo>
                  <a:cubicBezTo>
                    <a:pt x="1435206" y="8444"/>
                    <a:pt x="1508599" y="83305"/>
                    <a:pt x="1508599" y="172844"/>
                  </a:cubicBezTo>
                  <a:lnTo>
                    <a:pt x="1508599" y="852465"/>
                  </a:lnTo>
                  <a:cubicBezTo>
                    <a:pt x="1510067" y="943472"/>
                    <a:pt x="1435206" y="1016865"/>
                    <a:pt x="1344198" y="1016865"/>
                  </a:cubicBezTo>
                  <a:close/>
                </a:path>
              </a:pathLst>
            </a:custGeom>
            <a:noFill/>
            <a:ln w="7306"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Freeform: Shape 155">
              <a:extLst>
                <a:ext uri="{FF2B5EF4-FFF2-40B4-BE49-F238E27FC236}">
                  <a16:creationId xmlns:a16="http://schemas.microsoft.com/office/drawing/2014/main" id="{82E0BA6F-49DA-46B9-B314-D671E17100F2}"/>
                </a:ext>
              </a:extLst>
            </p:cNvPr>
            <p:cNvSpPr/>
            <p:nvPr/>
          </p:nvSpPr>
          <p:spPr>
            <a:xfrm>
              <a:off x="7933049" y="995962"/>
              <a:ext cx="1467862" cy="983468"/>
            </a:xfrm>
            <a:custGeom>
              <a:avLst/>
              <a:gdLst>
                <a:gd name="connsiteX0" fmla="*/ 1315219 w 1467862"/>
                <a:gd name="connsiteY0" fmla="*/ 951189 h 983467"/>
                <a:gd name="connsiteX1" fmla="*/ 158543 w 1467862"/>
                <a:gd name="connsiteY1" fmla="*/ 951189 h 983467"/>
                <a:gd name="connsiteX2" fmla="*/ 33775 w 1467862"/>
                <a:gd name="connsiteY2" fmla="*/ 826421 h 983467"/>
                <a:gd name="connsiteX3" fmla="*/ 33775 w 1467862"/>
                <a:gd name="connsiteY3" fmla="*/ 158543 h 983467"/>
                <a:gd name="connsiteX4" fmla="*/ 158543 w 1467862"/>
                <a:gd name="connsiteY4" fmla="*/ 33775 h 983467"/>
                <a:gd name="connsiteX5" fmla="*/ 1316687 w 1467862"/>
                <a:gd name="connsiteY5" fmla="*/ 33775 h 983467"/>
                <a:gd name="connsiteX6" fmla="*/ 1441455 w 1467862"/>
                <a:gd name="connsiteY6" fmla="*/ 158543 h 983467"/>
                <a:gd name="connsiteX7" fmla="*/ 1441455 w 1467862"/>
                <a:gd name="connsiteY7" fmla="*/ 826421 h 983467"/>
                <a:gd name="connsiteX8" fmla="*/ 1315219 w 1467862"/>
                <a:gd name="connsiteY8" fmla="*/ 951189 h 9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62" h="983467">
                  <a:moveTo>
                    <a:pt x="1315219" y="951189"/>
                  </a:moveTo>
                  <a:lnTo>
                    <a:pt x="158543" y="951189"/>
                  </a:lnTo>
                  <a:cubicBezTo>
                    <a:pt x="89554" y="951189"/>
                    <a:pt x="33775" y="895410"/>
                    <a:pt x="33775" y="826421"/>
                  </a:cubicBezTo>
                  <a:lnTo>
                    <a:pt x="33775" y="158543"/>
                  </a:lnTo>
                  <a:cubicBezTo>
                    <a:pt x="33775" y="89554"/>
                    <a:pt x="89554" y="33775"/>
                    <a:pt x="158543" y="33775"/>
                  </a:cubicBezTo>
                  <a:lnTo>
                    <a:pt x="1316687" y="33775"/>
                  </a:lnTo>
                  <a:cubicBezTo>
                    <a:pt x="1385676" y="33775"/>
                    <a:pt x="1441455" y="89554"/>
                    <a:pt x="1441455" y="158543"/>
                  </a:cubicBezTo>
                  <a:lnTo>
                    <a:pt x="1441455" y="826421"/>
                  </a:lnTo>
                  <a:cubicBezTo>
                    <a:pt x="1441455" y="895410"/>
                    <a:pt x="1384208" y="951189"/>
                    <a:pt x="1315219" y="951189"/>
                  </a:cubicBezTo>
                  <a:close/>
                </a:path>
              </a:pathLst>
            </a:custGeom>
            <a:solidFill>
              <a:schemeClr val="accent4"/>
            </a:solidFill>
            <a:ln w="29222"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Freeform: Shape 156">
              <a:extLst>
                <a:ext uri="{FF2B5EF4-FFF2-40B4-BE49-F238E27FC236}">
                  <a16:creationId xmlns:a16="http://schemas.microsoft.com/office/drawing/2014/main" id="{72FC3FB4-7710-476E-9839-C521E8AAC22D}"/>
                </a:ext>
              </a:extLst>
            </p:cNvPr>
            <p:cNvSpPr/>
            <p:nvPr/>
          </p:nvSpPr>
          <p:spPr>
            <a:xfrm>
              <a:off x="8052687" y="1103857"/>
              <a:ext cx="1233004" cy="777967"/>
            </a:xfrm>
            <a:custGeom>
              <a:avLst/>
              <a:gdLst>
                <a:gd name="connsiteX0" fmla="*/ 1214663 w 1233004"/>
                <a:gd name="connsiteY0" fmla="*/ 511557 h 777967"/>
                <a:gd name="connsiteX1" fmla="*/ 1214663 w 1233004"/>
                <a:gd name="connsiteY1" fmla="*/ 72666 h 777967"/>
                <a:gd name="connsiteX2" fmla="*/ 1158884 w 1233004"/>
                <a:gd name="connsiteY2" fmla="*/ 16888 h 777967"/>
                <a:gd name="connsiteX3" fmla="*/ 80006 w 1233004"/>
                <a:gd name="connsiteY3" fmla="*/ 16888 h 777967"/>
                <a:gd name="connsiteX4" fmla="*/ 24227 w 1233004"/>
                <a:gd name="connsiteY4" fmla="*/ 72666 h 777967"/>
                <a:gd name="connsiteX5" fmla="*/ 24227 w 1233004"/>
                <a:gd name="connsiteY5" fmla="*/ 511557 h 777967"/>
                <a:gd name="connsiteX6" fmla="*/ 16888 w 1233004"/>
                <a:gd name="connsiteY6" fmla="*/ 518896 h 777967"/>
                <a:gd name="connsiteX7" fmla="*/ 16888 w 1233004"/>
                <a:gd name="connsiteY7" fmla="*/ 711186 h 777967"/>
                <a:gd name="connsiteX8" fmla="*/ 24227 w 1233004"/>
                <a:gd name="connsiteY8" fmla="*/ 718526 h 777967"/>
                <a:gd name="connsiteX9" fmla="*/ 24227 w 1233004"/>
                <a:gd name="connsiteY9" fmla="*/ 718526 h 777967"/>
                <a:gd name="connsiteX10" fmla="*/ 80006 w 1233004"/>
                <a:gd name="connsiteY10" fmla="*/ 774305 h 777967"/>
                <a:gd name="connsiteX11" fmla="*/ 169545 w 1233004"/>
                <a:gd name="connsiteY11" fmla="*/ 774305 h 777967"/>
                <a:gd name="connsiteX12" fmla="*/ 193031 w 1233004"/>
                <a:gd name="connsiteY12" fmla="*/ 756690 h 777967"/>
                <a:gd name="connsiteX13" fmla="*/ 235599 w 1233004"/>
                <a:gd name="connsiteY13" fmla="*/ 573207 h 777967"/>
                <a:gd name="connsiteX14" fmla="*/ 267892 w 1233004"/>
                <a:gd name="connsiteY14" fmla="*/ 548254 h 777967"/>
                <a:gd name="connsiteX15" fmla="*/ 991548 w 1233004"/>
                <a:gd name="connsiteY15" fmla="*/ 548254 h 777967"/>
                <a:gd name="connsiteX16" fmla="*/ 1000355 w 1233004"/>
                <a:gd name="connsiteY16" fmla="*/ 555593 h 777967"/>
                <a:gd name="connsiteX17" fmla="*/ 1045859 w 1233004"/>
                <a:gd name="connsiteY17" fmla="*/ 756690 h 777967"/>
                <a:gd name="connsiteX18" fmla="*/ 1069345 w 1233004"/>
                <a:gd name="connsiteY18" fmla="*/ 774305 h 777967"/>
                <a:gd name="connsiteX19" fmla="*/ 1158884 w 1233004"/>
                <a:gd name="connsiteY19" fmla="*/ 774305 h 777967"/>
                <a:gd name="connsiteX20" fmla="*/ 1214663 w 1233004"/>
                <a:gd name="connsiteY20" fmla="*/ 718526 h 777967"/>
                <a:gd name="connsiteX21" fmla="*/ 1214663 w 1233004"/>
                <a:gd name="connsiteY21" fmla="*/ 718526 h 777967"/>
                <a:gd name="connsiteX22" fmla="*/ 1222002 w 1233004"/>
                <a:gd name="connsiteY22" fmla="*/ 711186 h 777967"/>
                <a:gd name="connsiteX23" fmla="*/ 1222002 w 1233004"/>
                <a:gd name="connsiteY23" fmla="*/ 518896 h 777967"/>
                <a:gd name="connsiteX24" fmla="*/ 1214663 w 1233004"/>
                <a:gd name="connsiteY24" fmla="*/ 511557 h 777967"/>
                <a:gd name="connsiteX25" fmla="*/ 441100 w 1233004"/>
                <a:gd name="connsiteY25" fmla="*/ 372110 h 777967"/>
                <a:gd name="connsiteX26" fmla="*/ 433760 w 1233004"/>
                <a:gd name="connsiteY26" fmla="*/ 395596 h 777967"/>
                <a:gd name="connsiteX27" fmla="*/ 423485 w 1233004"/>
                <a:gd name="connsiteY27" fmla="*/ 388257 h 777967"/>
                <a:gd name="connsiteX28" fmla="*/ 413210 w 1233004"/>
                <a:gd name="connsiteY28" fmla="*/ 402935 h 777967"/>
                <a:gd name="connsiteX29" fmla="*/ 423485 w 1233004"/>
                <a:gd name="connsiteY29" fmla="*/ 410275 h 777967"/>
                <a:gd name="connsiteX30" fmla="*/ 379450 w 1233004"/>
                <a:gd name="connsiteY30" fmla="*/ 430825 h 777967"/>
                <a:gd name="connsiteX31" fmla="*/ 380917 w 1233004"/>
                <a:gd name="connsiteY31" fmla="*/ 419082 h 777967"/>
                <a:gd name="connsiteX32" fmla="*/ 363303 w 1233004"/>
                <a:gd name="connsiteY32" fmla="*/ 417614 h 777967"/>
                <a:gd name="connsiteX33" fmla="*/ 361835 w 1233004"/>
                <a:gd name="connsiteY33" fmla="*/ 427889 h 777967"/>
                <a:gd name="connsiteX34" fmla="*/ 322203 w 1233004"/>
                <a:gd name="connsiteY34" fmla="*/ 400000 h 777967"/>
                <a:gd name="connsiteX35" fmla="*/ 333946 w 1233004"/>
                <a:gd name="connsiteY35" fmla="*/ 395596 h 777967"/>
                <a:gd name="connsiteX36" fmla="*/ 326606 w 1233004"/>
                <a:gd name="connsiteY36" fmla="*/ 379450 h 777967"/>
                <a:gd name="connsiteX37" fmla="*/ 314864 w 1233004"/>
                <a:gd name="connsiteY37" fmla="*/ 385321 h 777967"/>
                <a:gd name="connsiteX38" fmla="*/ 311928 w 1233004"/>
                <a:gd name="connsiteY38" fmla="*/ 360367 h 777967"/>
                <a:gd name="connsiteX39" fmla="*/ 319267 w 1233004"/>
                <a:gd name="connsiteY39" fmla="*/ 336882 h 777967"/>
                <a:gd name="connsiteX40" fmla="*/ 329542 w 1233004"/>
                <a:gd name="connsiteY40" fmla="*/ 344221 h 777967"/>
                <a:gd name="connsiteX41" fmla="*/ 339817 w 1233004"/>
                <a:gd name="connsiteY41" fmla="*/ 329542 h 777967"/>
                <a:gd name="connsiteX42" fmla="*/ 329542 w 1233004"/>
                <a:gd name="connsiteY42" fmla="*/ 322203 h 777967"/>
                <a:gd name="connsiteX43" fmla="*/ 373578 w 1233004"/>
                <a:gd name="connsiteY43" fmla="*/ 301653 h 777967"/>
                <a:gd name="connsiteX44" fmla="*/ 372110 w 1233004"/>
                <a:gd name="connsiteY44" fmla="*/ 314864 h 777967"/>
                <a:gd name="connsiteX45" fmla="*/ 389725 w 1233004"/>
                <a:gd name="connsiteY45" fmla="*/ 316331 h 777967"/>
                <a:gd name="connsiteX46" fmla="*/ 391192 w 1233004"/>
                <a:gd name="connsiteY46" fmla="*/ 303121 h 777967"/>
                <a:gd name="connsiteX47" fmla="*/ 430825 w 1233004"/>
                <a:gd name="connsiteY47" fmla="*/ 331010 h 777967"/>
                <a:gd name="connsiteX48" fmla="*/ 419082 w 1233004"/>
                <a:gd name="connsiteY48" fmla="*/ 336882 h 777967"/>
                <a:gd name="connsiteX49" fmla="*/ 426421 w 1233004"/>
                <a:gd name="connsiteY49" fmla="*/ 353028 h 777967"/>
                <a:gd name="connsiteX50" fmla="*/ 438164 w 1233004"/>
                <a:gd name="connsiteY50" fmla="*/ 347157 h 777967"/>
                <a:gd name="connsiteX51" fmla="*/ 441100 w 1233004"/>
                <a:gd name="connsiteY51" fmla="*/ 372110 h 777967"/>
                <a:gd name="connsiteX52" fmla="*/ 941641 w 1233004"/>
                <a:gd name="connsiteY52" fmla="*/ 372110 h 777967"/>
                <a:gd name="connsiteX53" fmla="*/ 929898 w 1233004"/>
                <a:gd name="connsiteY53" fmla="*/ 369174 h 777967"/>
                <a:gd name="connsiteX54" fmla="*/ 926962 w 1233004"/>
                <a:gd name="connsiteY54" fmla="*/ 386789 h 777967"/>
                <a:gd name="connsiteX55" fmla="*/ 938705 w 1233004"/>
                <a:gd name="connsiteY55" fmla="*/ 389725 h 777967"/>
                <a:gd name="connsiteX56" fmla="*/ 904944 w 1233004"/>
                <a:gd name="connsiteY56" fmla="*/ 424953 h 777967"/>
                <a:gd name="connsiteX57" fmla="*/ 902008 w 1233004"/>
                <a:gd name="connsiteY57" fmla="*/ 413210 h 777967"/>
                <a:gd name="connsiteX58" fmla="*/ 885862 w 1233004"/>
                <a:gd name="connsiteY58" fmla="*/ 419082 h 777967"/>
                <a:gd name="connsiteX59" fmla="*/ 888798 w 1233004"/>
                <a:gd name="connsiteY59" fmla="*/ 430825 h 777967"/>
                <a:gd name="connsiteX60" fmla="*/ 841826 w 1233004"/>
                <a:gd name="connsiteY60" fmla="*/ 420550 h 777967"/>
                <a:gd name="connsiteX61" fmla="*/ 850633 w 1233004"/>
                <a:gd name="connsiteY61" fmla="*/ 411743 h 777967"/>
                <a:gd name="connsiteX62" fmla="*/ 837423 w 1233004"/>
                <a:gd name="connsiteY62" fmla="*/ 400000 h 777967"/>
                <a:gd name="connsiteX63" fmla="*/ 828615 w 1233004"/>
                <a:gd name="connsiteY63" fmla="*/ 408807 h 777967"/>
                <a:gd name="connsiteX64" fmla="*/ 816872 w 1233004"/>
                <a:gd name="connsiteY64" fmla="*/ 386789 h 777967"/>
                <a:gd name="connsiteX65" fmla="*/ 813937 w 1233004"/>
                <a:gd name="connsiteY65" fmla="*/ 361835 h 777967"/>
                <a:gd name="connsiteX66" fmla="*/ 827147 w 1233004"/>
                <a:gd name="connsiteY66" fmla="*/ 364771 h 777967"/>
                <a:gd name="connsiteX67" fmla="*/ 831551 w 1233004"/>
                <a:gd name="connsiteY67" fmla="*/ 347157 h 777967"/>
                <a:gd name="connsiteX68" fmla="*/ 818340 w 1233004"/>
                <a:gd name="connsiteY68" fmla="*/ 344221 h 777967"/>
                <a:gd name="connsiteX69" fmla="*/ 852101 w 1233004"/>
                <a:gd name="connsiteY69" fmla="*/ 308992 h 777967"/>
                <a:gd name="connsiteX70" fmla="*/ 856505 w 1233004"/>
                <a:gd name="connsiteY70" fmla="*/ 322203 h 777967"/>
                <a:gd name="connsiteX71" fmla="*/ 872651 w 1233004"/>
                <a:gd name="connsiteY71" fmla="*/ 316331 h 777967"/>
                <a:gd name="connsiteX72" fmla="*/ 866780 w 1233004"/>
                <a:gd name="connsiteY72" fmla="*/ 301653 h 777967"/>
                <a:gd name="connsiteX73" fmla="*/ 913751 w 1233004"/>
                <a:gd name="connsiteY73" fmla="*/ 311928 h 777967"/>
                <a:gd name="connsiteX74" fmla="*/ 904944 w 1233004"/>
                <a:gd name="connsiteY74" fmla="*/ 322203 h 777967"/>
                <a:gd name="connsiteX75" fmla="*/ 918155 w 1233004"/>
                <a:gd name="connsiteY75" fmla="*/ 333946 h 777967"/>
                <a:gd name="connsiteX76" fmla="*/ 926962 w 1233004"/>
                <a:gd name="connsiteY76" fmla="*/ 323671 h 777967"/>
                <a:gd name="connsiteX77" fmla="*/ 938705 w 1233004"/>
                <a:gd name="connsiteY77" fmla="*/ 345689 h 777967"/>
                <a:gd name="connsiteX78" fmla="*/ 941641 w 1233004"/>
                <a:gd name="connsiteY78" fmla="*/ 372110 h 77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33004" h="777967">
                  <a:moveTo>
                    <a:pt x="1214663" y="511557"/>
                  </a:moveTo>
                  <a:lnTo>
                    <a:pt x="1214663" y="72666"/>
                  </a:lnTo>
                  <a:cubicBezTo>
                    <a:pt x="1214663" y="41841"/>
                    <a:pt x="1189709" y="16888"/>
                    <a:pt x="1158884" y="16888"/>
                  </a:cubicBezTo>
                  <a:lnTo>
                    <a:pt x="80006" y="16888"/>
                  </a:lnTo>
                  <a:cubicBezTo>
                    <a:pt x="49181" y="16888"/>
                    <a:pt x="24227" y="41841"/>
                    <a:pt x="24227" y="72666"/>
                  </a:cubicBezTo>
                  <a:lnTo>
                    <a:pt x="24227" y="511557"/>
                  </a:lnTo>
                  <a:lnTo>
                    <a:pt x="16888" y="518896"/>
                  </a:lnTo>
                  <a:lnTo>
                    <a:pt x="16888" y="711186"/>
                  </a:lnTo>
                  <a:lnTo>
                    <a:pt x="24227" y="718526"/>
                  </a:lnTo>
                  <a:lnTo>
                    <a:pt x="24227" y="718526"/>
                  </a:lnTo>
                  <a:cubicBezTo>
                    <a:pt x="24227" y="749351"/>
                    <a:pt x="49181" y="774305"/>
                    <a:pt x="80006" y="774305"/>
                  </a:cubicBezTo>
                  <a:lnTo>
                    <a:pt x="169545" y="774305"/>
                  </a:lnTo>
                  <a:cubicBezTo>
                    <a:pt x="179820" y="774305"/>
                    <a:pt x="190095" y="766965"/>
                    <a:pt x="193031" y="756690"/>
                  </a:cubicBezTo>
                  <a:lnTo>
                    <a:pt x="235599" y="573207"/>
                  </a:lnTo>
                  <a:cubicBezTo>
                    <a:pt x="238535" y="558529"/>
                    <a:pt x="251745" y="548254"/>
                    <a:pt x="267892" y="548254"/>
                  </a:cubicBezTo>
                  <a:lnTo>
                    <a:pt x="991548" y="548254"/>
                  </a:lnTo>
                  <a:cubicBezTo>
                    <a:pt x="995952" y="548254"/>
                    <a:pt x="1000355" y="551189"/>
                    <a:pt x="1000355" y="555593"/>
                  </a:cubicBezTo>
                  <a:lnTo>
                    <a:pt x="1045859" y="756690"/>
                  </a:lnTo>
                  <a:cubicBezTo>
                    <a:pt x="1048795" y="766965"/>
                    <a:pt x="1057602" y="774305"/>
                    <a:pt x="1069345" y="774305"/>
                  </a:cubicBezTo>
                  <a:lnTo>
                    <a:pt x="1158884" y="774305"/>
                  </a:lnTo>
                  <a:cubicBezTo>
                    <a:pt x="1189709" y="774305"/>
                    <a:pt x="1214663" y="749351"/>
                    <a:pt x="1214663" y="718526"/>
                  </a:cubicBezTo>
                  <a:lnTo>
                    <a:pt x="1214663" y="718526"/>
                  </a:lnTo>
                  <a:lnTo>
                    <a:pt x="1222002" y="711186"/>
                  </a:lnTo>
                  <a:lnTo>
                    <a:pt x="1222002" y="518896"/>
                  </a:lnTo>
                  <a:lnTo>
                    <a:pt x="1214663" y="511557"/>
                  </a:lnTo>
                  <a:close/>
                  <a:moveTo>
                    <a:pt x="441100" y="372110"/>
                  </a:moveTo>
                  <a:cubicBezTo>
                    <a:pt x="439632" y="380917"/>
                    <a:pt x="438164" y="388257"/>
                    <a:pt x="433760" y="395596"/>
                  </a:cubicBezTo>
                  <a:lnTo>
                    <a:pt x="423485" y="388257"/>
                  </a:lnTo>
                  <a:lnTo>
                    <a:pt x="413210" y="402935"/>
                  </a:lnTo>
                  <a:lnTo>
                    <a:pt x="423485" y="410275"/>
                  </a:lnTo>
                  <a:cubicBezTo>
                    <a:pt x="411742" y="422018"/>
                    <a:pt x="397064" y="429357"/>
                    <a:pt x="379450" y="430825"/>
                  </a:cubicBezTo>
                  <a:lnTo>
                    <a:pt x="380917" y="419082"/>
                  </a:lnTo>
                  <a:lnTo>
                    <a:pt x="363303" y="417614"/>
                  </a:lnTo>
                  <a:lnTo>
                    <a:pt x="361835" y="427889"/>
                  </a:lnTo>
                  <a:cubicBezTo>
                    <a:pt x="345689" y="423485"/>
                    <a:pt x="331010" y="413210"/>
                    <a:pt x="322203" y="400000"/>
                  </a:cubicBezTo>
                  <a:lnTo>
                    <a:pt x="333946" y="395596"/>
                  </a:lnTo>
                  <a:lnTo>
                    <a:pt x="326606" y="379450"/>
                  </a:lnTo>
                  <a:lnTo>
                    <a:pt x="314864" y="385321"/>
                  </a:lnTo>
                  <a:cubicBezTo>
                    <a:pt x="311928" y="377982"/>
                    <a:pt x="311928" y="369174"/>
                    <a:pt x="311928" y="360367"/>
                  </a:cubicBezTo>
                  <a:cubicBezTo>
                    <a:pt x="313396" y="351560"/>
                    <a:pt x="314864" y="344221"/>
                    <a:pt x="319267" y="336882"/>
                  </a:cubicBezTo>
                  <a:lnTo>
                    <a:pt x="329542" y="344221"/>
                  </a:lnTo>
                  <a:lnTo>
                    <a:pt x="339817" y="329542"/>
                  </a:lnTo>
                  <a:lnTo>
                    <a:pt x="329542" y="322203"/>
                  </a:lnTo>
                  <a:cubicBezTo>
                    <a:pt x="341285" y="310460"/>
                    <a:pt x="355964" y="303121"/>
                    <a:pt x="373578" y="301653"/>
                  </a:cubicBezTo>
                  <a:lnTo>
                    <a:pt x="372110" y="314864"/>
                  </a:lnTo>
                  <a:lnTo>
                    <a:pt x="389725" y="316331"/>
                  </a:lnTo>
                  <a:lnTo>
                    <a:pt x="391192" y="303121"/>
                  </a:lnTo>
                  <a:cubicBezTo>
                    <a:pt x="407339" y="307524"/>
                    <a:pt x="422017" y="317799"/>
                    <a:pt x="430825" y="331010"/>
                  </a:cubicBezTo>
                  <a:lnTo>
                    <a:pt x="419082" y="336882"/>
                  </a:lnTo>
                  <a:lnTo>
                    <a:pt x="426421" y="353028"/>
                  </a:lnTo>
                  <a:lnTo>
                    <a:pt x="438164" y="347157"/>
                  </a:lnTo>
                  <a:cubicBezTo>
                    <a:pt x="441100" y="354496"/>
                    <a:pt x="441100" y="363303"/>
                    <a:pt x="441100" y="372110"/>
                  </a:cubicBezTo>
                  <a:close/>
                  <a:moveTo>
                    <a:pt x="941641" y="372110"/>
                  </a:moveTo>
                  <a:lnTo>
                    <a:pt x="929898" y="369174"/>
                  </a:lnTo>
                  <a:lnTo>
                    <a:pt x="926962" y="386789"/>
                  </a:lnTo>
                  <a:lnTo>
                    <a:pt x="938705" y="389725"/>
                  </a:lnTo>
                  <a:cubicBezTo>
                    <a:pt x="932834" y="405871"/>
                    <a:pt x="921091" y="417614"/>
                    <a:pt x="904944" y="424953"/>
                  </a:cubicBezTo>
                  <a:lnTo>
                    <a:pt x="902008" y="413210"/>
                  </a:lnTo>
                  <a:lnTo>
                    <a:pt x="885862" y="419082"/>
                  </a:lnTo>
                  <a:lnTo>
                    <a:pt x="888798" y="430825"/>
                  </a:lnTo>
                  <a:cubicBezTo>
                    <a:pt x="871183" y="433760"/>
                    <a:pt x="855037" y="429357"/>
                    <a:pt x="841826" y="420550"/>
                  </a:cubicBezTo>
                  <a:lnTo>
                    <a:pt x="850633" y="411743"/>
                  </a:lnTo>
                  <a:lnTo>
                    <a:pt x="837423" y="400000"/>
                  </a:lnTo>
                  <a:lnTo>
                    <a:pt x="828615" y="408807"/>
                  </a:lnTo>
                  <a:cubicBezTo>
                    <a:pt x="822744" y="402935"/>
                    <a:pt x="819808" y="395596"/>
                    <a:pt x="816872" y="386789"/>
                  </a:cubicBezTo>
                  <a:cubicBezTo>
                    <a:pt x="813937" y="377982"/>
                    <a:pt x="813937" y="370642"/>
                    <a:pt x="813937" y="361835"/>
                  </a:cubicBezTo>
                  <a:lnTo>
                    <a:pt x="827147" y="364771"/>
                  </a:lnTo>
                  <a:lnTo>
                    <a:pt x="831551" y="347157"/>
                  </a:lnTo>
                  <a:lnTo>
                    <a:pt x="818340" y="344221"/>
                  </a:lnTo>
                  <a:cubicBezTo>
                    <a:pt x="824212" y="328074"/>
                    <a:pt x="835955" y="316331"/>
                    <a:pt x="852101" y="308992"/>
                  </a:cubicBezTo>
                  <a:lnTo>
                    <a:pt x="856505" y="322203"/>
                  </a:lnTo>
                  <a:lnTo>
                    <a:pt x="872651" y="316331"/>
                  </a:lnTo>
                  <a:lnTo>
                    <a:pt x="866780" y="301653"/>
                  </a:lnTo>
                  <a:cubicBezTo>
                    <a:pt x="884394" y="298717"/>
                    <a:pt x="900541" y="303121"/>
                    <a:pt x="913751" y="311928"/>
                  </a:cubicBezTo>
                  <a:lnTo>
                    <a:pt x="904944" y="322203"/>
                  </a:lnTo>
                  <a:lnTo>
                    <a:pt x="918155" y="333946"/>
                  </a:lnTo>
                  <a:lnTo>
                    <a:pt x="926962" y="323671"/>
                  </a:lnTo>
                  <a:cubicBezTo>
                    <a:pt x="932834" y="329542"/>
                    <a:pt x="935769" y="336882"/>
                    <a:pt x="938705" y="345689"/>
                  </a:cubicBezTo>
                  <a:cubicBezTo>
                    <a:pt x="941641" y="354496"/>
                    <a:pt x="943109" y="363303"/>
                    <a:pt x="941641" y="372110"/>
                  </a:cubicBezTo>
                  <a:close/>
                </a:path>
              </a:pathLst>
            </a:custGeom>
            <a:solidFill>
              <a:schemeClr val="accent5"/>
            </a:solidFill>
            <a:ln w="146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Freeform: Shape 157">
              <a:extLst>
                <a:ext uri="{FF2B5EF4-FFF2-40B4-BE49-F238E27FC236}">
                  <a16:creationId xmlns:a16="http://schemas.microsoft.com/office/drawing/2014/main" id="{E5098B57-B65A-40E5-BEB6-CA22B12DBB84}"/>
                </a:ext>
              </a:extLst>
            </p:cNvPr>
            <p:cNvSpPr/>
            <p:nvPr/>
          </p:nvSpPr>
          <p:spPr>
            <a:xfrm>
              <a:off x="8243509" y="1655773"/>
              <a:ext cx="851360" cy="234858"/>
            </a:xfrm>
            <a:custGeom>
              <a:avLst/>
              <a:gdLst>
                <a:gd name="connsiteX0" fmla="*/ 65327 w 851360"/>
                <a:gd name="connsiteY0" fmla="*/ 16888 h 234857"/>
                <a:gd name="connsiteX1" fmla="*/ 16888 w 851360"/>
                <a:gd name="connsiteY1" fmla="*/ 225324 h 234857"/>
                <a:gd name="connsiteX2" fmla="*/ 840358 w 851360"/>
                <a:gd name="connsiteY2" fmla="*/ 225324 h 234857"/>
                <a:gd name="connsiteX3" fmla="*/ 793387 w 851360"/>
                <a:gd name="connsiteY3" fmla="*/ 16888 h 234857"/>
                <a:gd name="connsiteX4" fmla="*/ 65327 w 851360"/>
                <a:gd name="connsiteY4" fmla="*/ 16888 h 234857"/>
                <a:gd name="connsiteX5" fmla="*/ 150463 w 851360"/>
                <a:gd name="connsiteY5" fmla="*/ 209177 h 234857"/>
                <a:gd name="connsiteX6" fmla="*/ 119638 w 851360"/>
                <a:gd name="connsiteY6" fmla="*/ 178352 h 234857"/>
                <a:gd name="connsiteX7" fmla="*/ 150463 w 851360"/>
                <a:gd name="connsiteY7" fmla="*/ 147527 h 234857"/>
                <a:gd name="connsiteX8" fmla="*/ 181288 w 851360"/>
                <a:gd name="connsiteY8" fmla="*/ 178352 h 234857"/>
                <a:gd name="connsiteX9" fmla="*/ 150463 w 851360"/>
                <a:gd name="connsiteY9" fmla="*/ 209177 h 234857"/>
                <a:gd name="connsiteX10" fmla="*/ 270828 w 851360"/>
                <a:gd name="connsiteY10" fmla="*/ 190095 h 234857"/>
                <a:gd name="connsiteX11" fmla="*/ 245874 w 851360"/>
                <a:gd name="connsiteY11" fmla="*/ 165142 h 234857"/>
                <a:gd name="connsiteX12" fmla="*/ 270828 w 851360"/>
                <a:gd name="connsiteY12" fmla="*/ 140188 h 234857"/>
                <a:gd name="connsiteX13" fmla="*/ 295781 w 851360"/>
                <a:gd name="connsiteY13" fmla="*/ 165142 h 234857"/>
                <a:gd name="connsiteX14" fmla="*/ 270828 w 851360"/>
                <a:gd name="connsiteY14" fmla="*/ 190095 h 234857"/>
                <a:gd name="connsiteX15" fmla="*/ 608436 w 851360"/>
                <a:gd name="connsiteY15" fmla="*/ 190095 h 234857"/>
                <a:gd name="connsiteX16" fmla="*/ 583482 w 851360"/>
                <a:gd name="connsiteY16" fmla="*/ 165142 h 234857"/>
                <a:gd name="connsiteX17" fmla="*/ 608436 w 851360"/>
                <a:gd name="connsiteY17" fmla="*/ 140188 h 234857"/>
                <a:gd name="connsiteX18" fmla="*/ 633390 w 851360"/>
                <a:gd name="connsiteY18" fmla="*/ 165142 h 234857"/>
                <a:gd name="connsiteX19" fmla="*/ 608436 w 851360"/>
                <a:gd name="connsiteY19" fmla="*/ 190095 h 234857"/>
                <a:gd name="connsiteX20" fmla="*/ 727333 w 851360"/>
                <a:gd name="connsiteY20" fmla="*/ 209177 h 234857"/>
                <a:gd name="connsiteX21" fmla="*/ 696508 w 851360"/>
                <a:gd name="connsiteY21" fmla="*/ 178352 h 234857"/>
                <a:gd name="connsiteX22" fmla="*/ 727333 w 851360"/>
                <a:gd name="connsiteY22" fmla="*/ 147527 h 234857"/>
                <a:gd name="connsiteX23" fmla="*/ 758158 w 851360"/>
                <a:gd name="connsiteY23" fmla="*/ 178352 h 234857"/>
                <a:gd name="connsiteX24" fmla="*/ 727333 w 851360"/>
                <a:gd name="connsiteY24" fmla="*/ 209177 h 2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1360" h="234857">
                  <a:moveTo>
                    <a:pt x="65327" y="16888"/>
                  </a:moveTo>
                  <a:lnTo>
                    <a:pt x="16888" y="225324"/>
                  </a:lnTo>
                  <a:lnTo>
                    <a:pt x="840358" y="225324"/>
                  </a:lnTo>
                  <a:lnTo>
                    <a:pt x="793387" y="16888"/>
                  </a:lnTo>
                  <a:lnTo>
                    <a:pt x="65327" y="16888"/>
                  </a:lnTo>
                  <a:close/>
                  <a:moveTo>
                    <a:pt x="150463" y="209177"/>
                  </a:moveTo>
                  <a:cubicBezTo>
                    <a:pt x="134317" y="209177"/>
                    <a:pt x="119638" y="195967"/>
                    <a:pt x="119638" y="178352"/>
                  </a:cubicBezTo>
                  <a:cubicBezTo>
                    <a:pt x="119638" y="162206"/>
                    <a:pt x="132849" y="147527"/>
                    <a:pt x="150463" y="147527"/>
                  </a:cubicBezTo>
                  <a:cubicBezTo>
                    <a:pt x="166609" y="147527"/>
                    <a:pt x="181288" y="160738"/>
                    <a:pt x="181288" y="178352"/>
                  </a:cubicBezTo>
                  <a:cubicBezTo>
                    <a:pt x="181288" y="195967"/>
                    <a:pt x="168077" y="209177"/>
                    <a:pt x="150463" y="209177"/>
                  </a:cubicBezTo>
                  <a:close/>
                  <a:moveTo>
                    <a:pt x="270828" y="190095"/>
                  </a:moveTo>
                  <a:cubicBezTo>
                    <a:pt x="256149" y="190095"/>
                    <a:pt x="245874" y="178352"/>
                    <a:pt x="245874" y="165142"/>
                  </a:cubicBezTo>
                  <a:cubicBezTo>
                    <a:pt x="245874" y="150463"/>
                    <a:pt x="257617" y="140188"/>
                    <a:pt x="270828" y="140188"/>
                  </a:cubicBezTo>
                  <a:cubicBezTo>
                    <a:pt x="285506" y="140188"/>
                    <a:pt x="295781" y="151931"/>
                    <a:pt x="295781" y="165142"/>
                  </a:cubicBezTo>
                  <a:cubicBezTo>
                    <a:pt x="295781" y="178352"/>
                    <a:pt x="285506" y="190095"/>
                    <a:pt x="270828" y="190095"/>
                  </a:cubicBezTo>
                  <a:close/>
                  <a:moveTo>
                    <a:pt x="608436" y="190095"/>
                  </a:moveTo>
                  <a:cubicBezTo>
                    <a:pt x="593757" y="190095"/>
                    <a:pt x="583482" y="178352"/>
                    <a:pt x="583482" y="165142"/>
                  </a:cubicBezTo>
                  <a:cubicBezTo>
                    <a:pt x="583482" y="150463"/>
                    <a:pt x="595225" y="140188"/>
                    <a:pt x="608436" y="140188"/>
                  </a:cubicBezTo>
                  <a:cubicBezTo>
                    <a:pt x="623115" y="140188"/>
                    <a:pt x="633390" y="151931"/>
                    <a:pt x="633390" y="165142"/>
                  </a:cubicBezTo>
                  <a:cubicBezTo>
                    <a:pt x="634858" y="178352"/>
                    <a:pt x="623115" y="190095"/>
                    <a:pt x="608436" y="190095"/>
                  </a:cubicBezTo>
                  <a:close/>
                  <a:moveTo>
                    <a:pt x="727333" y="209177"/>
                  </a:moveTo>
                  <a:cubicBezTo>
                    <a:pt x="711186" y="209177"/>
                    <a:pt x="696508" y="195967"/>
                    <a:pt x="696508" y="178352"/>
                  </a:cubicBezTo>
                  <a:cubicBezTo>
                    <a:pt x="696508" y="162206"/>
                    <a:pt x="709718" y="147527"/>
                    <a:pt x="727333" y="147527"/>
                  </a:cubicBezTo>
                  <a:cubicBezTo>
                    <a:pt x="744947" y="147527"/>
                    <a:pt x="758158" y="160738"/>
                    <a:pt x="758158" y="178352"/>
                  </a:cubicBezTo>
                  <a:cubicBezTo>
                    <a:pt x="758158" y="195967"/>
                    <a:pt x="743479" y="209177"/>
                    <a:pt x="727333" y="209177"/>
                  </a:cubicBezTo>
                  <a:close/>
                </a:path>
              </a:pathLst>
            </a:custGeom>
            <a:solidFill>
              <a:schemeClr val="bg1"/>
            </a:solidFill>
            <a:ln w="146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TextBox 158">
              <a:extLst>
                <a:ext uri="{FF2B5EF4-FFF2-40B4-BE49-F238E27FC236}">
                  <a16:creationId xmlns:a16="http://schemas.microsoft.com/office/drawing/2014/main" id="{FAC6E4D4-A729-4EA3-8339-8C961DAF44D4}"/>
                </a:ext>
              </a:extLst>
            </p:cNvPr>
            <p:cNvSpPr txBox="1"/>
            <p:nvPr/>
          </p:nvSpPr>
          <p:spPr>
            <a:xfrm>
              <a:off x="8034549" y="1123630"/>
              <a:ext cx="12646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93C71"/>
                  </a:solidFill>
                  <a:effectLst/>
                  <a:uLnTx/>
                  <a:uFillTx/>
                  <a:latin typeface="Arial Black"/>
                  <a:ea typeface="+mn-ea"/>
                  <a:cs typeface="+mn-cs"/>
                </a:rPr>
                <a:t>FUNKY TUNES</a:t>
              </a:r>
              <a:endParaRPr kumimoji="0" lang="en-GB" sz="1000" b="0" i="0" u="none" strike="noStrike" kern="1200" cap="none" spc="0" normalizeH="0" baseline="0" noProof="0" dirty="0">
                <a:ln>
                  <a:noFill/>
                </a:ln>
                <a:solidFill>
                  <a:srgbClr val="093C71"/>
                </a:solidFill>
                <a:effectLst/>
                <a:uLnTx/>
                <a:uFillTx/>
                <a:latin typeface="Arial Black"/>
                <a:ea typeface="+mn-ea"/>
                <a:cs typeface="+mn-cs"/>
              </a:endParaRPr>
            </a:p>
          </p:txBody>
        </p:sp>
      </p:grpSp>
      <p:pic>
        <p:nvPicPr>
          <p:cNvPr id="8" name="Picture 7" descr="Logo&#10;&#10;Description automatically generated">
            <a:extLst>
              <a:ext uri="{FF2B5EF4-FFF2-40B4-BE49-F238E27FC236}">
                <a16:creationId xmlns:a16="http://schemas.microsoft.com/office/drawing/2014/main" id="{2ACF4FAE-2C78-4C48-A053-23A067F78451}"/>
              </a:ext>
            </a:extLst>
          </p:cNvPr>
          <p:cNvPicPr>
            <a:picLocks noChangeAspect="1"/>
          </p:cNvPicPr>
          <p:nvPr/>
        </p:nvPicPr>
        <p:blipFill>
          <a:blip r:embed="rId6"/>
          <a:stretch>
            <a:fillRect/>
          </a:stretch>
        </p:blipFill>
        <p:spPr>
          <a:xfrm rot="2090515">
            <a:off x="1105552" y="760562"/>
            <a:ext cx="1273959" cy="1280054"/>
          </a:xfrm>
          <a:prstGeom prst="rect">
            <a:avLst/>
          </a:prstGeom>
        </p:spPr>
      </p:pic>
      <p:pic>
        <p:nvPicPr>
          <p:cNvPr id="6" name="Picture 5" descr="A qr code with black squares and circles&#10;&#10;AI-generated content may be incorrect.">
            <a:extLst>
              <a:ext uri="{FF2B5EF4-FFF2-40B4-BE49-F238E27FC236}">
                <a16:creationId xmlns:a16="http://schemas.microsoft.com/office/drawing/2014/main" id="{361B8AC4-5552-5B5D-6744-44A13400BCAA}"/>
              </a:ext>
            </a:extLst>
          </p:cNvPr>
          <p:cNvPicPr>
            <a:picLocks noChangeAspect="1"/>
          </p:cNvPicPr>
          <p:nvPr/>
        </p:nvPicPr>
        <p:blipFill>
          <a:blip r:embed="rId7"/>
          <a:stretch>
            <a:fillRect/>
          </a:stretch>
        </p:blipFill>
        <p:spPr>
          <a:xfrm>
            <a:off x="1303912" y="3104617"/>
            <a:ext cx="1327744" cy="1336219"/>
          </a:xfrm>
          <a:prstGeom prst="rect">
            <a:avLst/>
          </a:prstGeom>
        </p:spPr>
      </p:pic>
      <p:pic>
        <p:nvPicPr>
          <p:cNvPr id="5" name="If you're from Central Scotland captioned">
            <a:hlinkClick r:id="" action="ppaction://media"/>
            <a:extLst>
              <a:ext uri="{FF2B5EF4-FFF2-40B4-BE49-F238E27FC236}">
                <a16:creationId xmlns:a16="http://schemas.microsoft.com/office/drawing/2014/main" id="{CAE1AEF6-5508-0601-D4A9-6DCFCD34814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716062" y="330900"/>
            <a:ext cx="3119202" cy="5545248"/>
          </a:xfrm>
          <a:prstGeom prst="rect">
            <a:avLst/>
          </a:prstGeom>
          <a:ln>
            <a:noFill/>
          </a:ln>
          <a:effectLst>
            <a:softEdge rad="112500"/>
          </a:effectLst>
        </p:spPr>
      </p:pic>
    </p:spTree>
    <p:extLst>
      <p:ext uri="{BB962C8B-B14F-4D97-AF65-F5344CB8AC3E}">
        <p14:creationId xmlns:p14="http://schemas.microsoft.com/office/powerpoint/2010/main" val="35677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Custom 2">
      <a:dk1>
        <a:sysClr val="windowText" lastClr="000000"/>
      </a:dk1>
      <a:lt1>
        <a:sysClr val="window" lastClr="FFFFFF"/>
      </a:lt1>
      <a:dk2>
        <a:srgbClr val="44546A"/>
      </a:dk2>
      <a:lt2>
        <a:srgbClr val="E7E6E6"/>
      </a:lt2>
      <a:accent1>
        <a:srgbClr val="093C71"/>
      </a:accent1>
      <a:accent2>
        <a:srgbClr val="FF6B00"/>
      </a:accent2>
      <a:accent3>
        <a:srgbClr val="F5A71D"/>
      </a:accent3>
      <a:accent4>
        <a:srgbClr val="F7ACB6"/>
      </a:accent4>
      <a:accent5>
        <a:srgbClr val="D9222E"/>
      </a:accent5>
      <a:accent6>
        <a:srgbClr val="5AB4E5"/>
      </a:accent6>
      <a:hlink>
        <a:srgbClr val="093C71"/>
      </a:hlink>
      <a:folHlink>
        <a:srgbClr val="093C71"/>
      </a:folHlink>
    </a:clrScheme>
    <a:fontScheme name="Custom 165">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330825_TF78725693_Win32" id="{DCA96E3D-9B7D-4EFD-929D-6E4999139139}" vid="{407B5CE1-A111-43AC-97AA-D2CF5D4E3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33eadcb-2c10-4d10-afd9-48d6842a1f96">
      <Terms xmlns="http://schemas.microsoft.com/office/infopath/2007/PartnerControls"/>
    </lcf76f155ced4ddcb4097134ff3c332f>
    <TaxCatchAll xmlns="905a3a0b-08b9-48c1-a6b4-8f100ba1108d" xsi:nil="true"/>
    <documenttype xmlns="f33eadcb-2c10-4d10-afd9-48d6842a1f96" xsi:nil="true"/>
    <Category xmlns="f33eadcb-2c10-4d10-afd9-48d6842a1f9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6A07A440F464D40BBFDE6B89B1B0022" ma:contentTypeVersion="20" ma:contentTypeDescription="Create a new document." ma:contentTypeScope="" ma:versionID="3aa0c749bdd32b5521ec2e1f4b62a4dc">
  <xsd:schema xmlns:xsd="http://www.w3.org/2001/XMLSchema" xmlns:xs="http://www.w3.org/2001/XMLSchema" xmlns:p="http://schemas.microsoft.com/office/2006/metadata/properties" xmlns:ns2="f33eadcb-2c10-4d10-afd9-48d6842a1f96" xmlns:ns3="905a3a0b-08b9-48c1-a6b4-8f100ba1108d" targetNamespace="http://schemas.microsoft.com/office/2006/metadata/properties" ma:root="true" ma:fieldsID="47fc20665512401ad9cde7d725628cfa" ns2:_="" ns3:_="">
    <xsd:import namespace="f33eadcb-2c10-4d10-afd9-48d6842a1f96"/>
    <xsd:import namespace="905a3a0b-08b9-48c1-a6b4-8f100ba1108d"/>
    <xsd:element name="properties">
      <xsd:complexType>
        <xsd:sequence>
          <xsd:element name="documentManagement">
            <xsd:complexType>
              <xsd:all>
                <xsd:element ref="ns2:documenttype" minOccurs="0"/>
                <xsd:element ref="ns2:Category" minOccurs="0"/>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SearchPropertie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eadcb-2c10-4d10-afd9-48d6842a1f96" elementFormDefault="qualified">
    <xsd:import namespace="http://schemas.microsoft.com/office/2006/documentManagement/types"/>
    <xsd:import namespace="http://schemas.microsoft.com/office/infopath/2007/PartnerControls"/>
    <xsd:element name="documenttype" ma:index="8" nillable="true" ma:displayName="documenttype" ma:list="{a41afa49-a39a-4e50-9ee4-d62d1c9188c2}" ma:internalName="documenttype" ma:readOnly="false" ma:showField="Title">
      <xsd:simpleType>
        <xsd:restriction base="dms:Lookup"/>
      </xsd:simpleType>
    </xsd:element>
    <xsd:element name="Category" ma:index="9" nillable="true" ma:displayName="Category" ma:list="{00e5ccb0-2b1a-4f70-8a59-f61024e880e7}" ma:internalName="Category" ma:readOnly="false" ma:showField="Title">
      <xsd:complexType>
        <xsd:complexContent>
          <xsd:extension base="dms:MultiChoiceLookup">
            <xsd:sequence>
              <xsd:element name="Value" type="dms:Lookup" maxOccurs="unbounded" minOccurs="0" nillable="true"/>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a939e0e-ebaf-4a23-ac24-b4a24d51aaa8" ma:termSetId="09814cd3-568e-fe90-9814-8d621ff8fb84" ma:anchorId="fba54fb3-c3e1-fe81-a776-ca4b69148c4d" ma:open="true" ma:isKeyword="false">
      <xsd:complexType>
        <xsd:sequence>
          <xsd:element ref="pc:Terms" minOccurs="0" maxOccurs="1"/>
        </xsd:sequence>
      </xsd:complex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5a3a0b-08b9-48c1-a6b4-8f100ba1108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d6b02ec-4ef1-48b1-9e52-5ec92308309e}" ma:internalName="TaxCatchAll" ma:showField="CatchAllData" ma:web="905a3a0b-08b9-48c1-a6b4-8f100ba110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F8A6CC-AF6B-4E13-BD68-DE5662D2DD7A}">
  <ds:schemaRefs>
    <ds:schemaRef ds:uri="1ea5c912-dea8-4c0f-9001-c133a9a4480e"/>
    <ds:schemaRef ds:uri="http://purl.org/dc/dcmitype/"/>
    <ds:schemaRef ds:uri="http://schemas.openxmlformats.org/package/2006/metadata/core-properties"/>
    <ds:schemaRef ds:uri="http://schemas.microsoft.com/office/2006/metadata/properties"/>
    <ds:schemaRef ds:uri="a61424da-2316-4b6e-af6c-1df7446e38ec"/>
    <ds:schemaRef ds:uri="http://schemas.microsoft.com/office/2006/documentManagement/types"/>
    <ds:schemaRef ds:uri="http://purl.org/dc/elements/1.1/"/>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49B54A16-91D3-41D8-9161-37ED4F1097B3}"/>
</file>

<file path=customXml/itemProps3.xml><?xml version="1.0" encoding="utf-8"?>
<ds:datastoreItem xmlns:ds="http://schemas.openxmlformats.org/officeDocument/2006/customXml" ds:itemID="{1CA4C5E8-E2D8-4DC9-AB32-A0BDD64815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328</TotalTime>
  <Words>1537</Words>
  <Application>Microsoft Office PowerPoint</Application>
  <PresentationFormat>Widescreen</PresentationFormat>
  <Paragraphs>99</Paragraphs>
  <Slides>14</Slides>
  <Notes>11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Arial Black</vt:lpstr>
      <vt:lpstr>Calibri</vt:lpstr>
      <vt:lpstr>Dreaming Outloud Pro</vt:lpstr>
      <vt:lpstr>Times New Roman</vt:lpstr>
      <vt:lpstr>1_Office Theme</vt:lpstr>
      <vt:lpstr>We’re registered to vote, are you?</vt:lpstr>
      <vt:lpstr>Let’s dispel some common myths about registering to vote!</vt:lpstr>
      <vt:lpstr>Let’s dispel some common myths about registering to vote!</vt:lpstr>
      <vt:lpstr>Let’s dispel some common myths about registering to vote!</vt:lpstr>
      <vt:lpstr>Let’s dispel some common myths about registering to vote!</vt:lpstr>
      <vt:lpstr>Why should I vote? How does politics affect me?</vt:lpstr>
      <vt:lpstr>Ways to Vote</vt:lpstr>
      <vt:lpstr>Benefits of Registering to Vote</vt:lpstr>
      <vt:lpstr>Large image slide</vt:lpstr>
      <vt:lpstr>So I’ve registered to vote, what next?</vt:lpstr>
      <vt:lpstr>Can you spot AI?</vt:lpstr>
      <vt:lpstr>Can you spot AI?</vt:lpstr>
      <vt:lpstr>Video slide</vt:lpstr>
      <vt:lpstr>Thank You</vt:lpstr>
    </vt:vector>
  </TitlesOfParts>
  <Company>Central Scotland Valuation Joint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Louise Burgoyne</dc:creator>
  <cp:lastModifiedBy>Louise Burgoyne</cp:lastModifiedBy>
  <cp:revision>6</cp:revision>
  <dcterms:created xsi:type="dcterms:W3CDTF">2025-12-04T10:39:58Z</dcterms:created>
  <dcterms:modified xsi:type="dcterms:W3CDTF">2025-12-05T11:54:08Z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0x010100A6A07A440F464D40BBFDE6B89B1B0022</vt:lpwstr>
  </property>
</Properties>
</file>